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-147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9E6C67-1FB7-4281-AA64-E1DC84F588F6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9F1EE0-28A0-495E-8818-60C6B39F428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Algebra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8 . Assume the companies may be located in several cities. Find all companies located in every city in which Small Bank Corporation is located.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4953000"/>
            <a:ext cx="86868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dirty="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dirty="0" smtClean="0"/>
              <a:t>company-name (company ÷</a:t>
            </a:r>
          </a:p>
          <a:p>
            <a:r>
              <a:rPr lang="en-US" sz="2000" dirty="0" smtClean="0"/>
              <a:t>(</a:t>
            </a:r>
            <a:r>
              <a:rPr lang="en-US" sz="2600" dirty="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dirty="0" smtClean="0"/>
              <a:t>city (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 </a:t>
            </a:r>
            <a:r>
              <a:rPr lang="en-US" sz="2000" i="1" dirty="0" smtClean="0"/>
              <a:t>company-name=“Small Bank Corporation” (company))))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the names of students enrolled in cs3020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Name the  subjects taken by Hector taking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Give name of lecturer  who teaches cs1500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Give name of lecturer s who teaches cs1500 or cs3020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List the names of students in cs1500 or cs3010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List the names of students in both cs1500 and cs1200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What are the names of students in at least two different subjects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the codes of all the subjects taught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the names of students who are taking a subject not taught by Roger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Find the total number of students in each branch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Give name of toppers from each branch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student(id, name, branch, percentage ) </a:t>
            </a:r>
          </a:p>
          <a:p>
            <a:r>
              <a:rPr lang="en-US" sz="2000" dirty="0" err="1" smtClean="0"/>
              <a:t>enrolledIn</a:t>
            </a:r>
            <a:r>
              <a:rPr lang="en-US" sz="2000" dirty="0" smtClean="0"/>
              <a:t>(</a:t>
            </a:r>
            <a:r>
              <a:rPr lang="en-US" sz="2000" u="sng" dirty="0" smtClean="0"/>
              <a:t>id, code</a:t>
            </a:r>
            <a:r>
              <a:rPr lang="en-US" sz="2000" dirty="0" smtClean="0"/>
              <a:t>) </a:t>
            </a:r>
          </a:p>
          <a:p>
            <a:r>
              <a:rPr lang="en-US" sz="2000" dirty="0" smtClean="0"/>
              <a:t>subject(</a:t>
            </a:r>
            <a:r>
              <a:rPr lang="en-US" sz="2000" u="sng" dirty="0" smtClean="0"/>
              <a:t>code</a:t>
            </a:r>
            <a:r>
              <a:rPr lang="en-US" sz="2000" dirty="0" smtClean="0"/>
              <a:t>, lecturer)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of all employees who work for First Bank Corporation.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and cities of residence of all employees who work for First Bank Corporation.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names, street address, and cities of residence of all employees who work for First Bank Corporation and earn more than $10,000 per annum.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of all employees in this database who live in the same city as the company for which they work.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of all employees who live in the same city and on the same street as do their managers.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of all employees in this database who do not work for First Bank Corporation.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of all employees who earn more than every employee of Small Bank Corporation.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Assume the companies may be located in several cities. Find all companies located in every city in which Small Bank Corporation is located.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Find the names of all employees who work for First Bank Corporation.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724400"/>
            <a:ext cx="83058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dirty="0" smtClean="0"/>
              <a:t>person-name (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 </a:t>
            </a:r>
            <a:r>
              <a:rPr lang="en-US" sz="2000" i="1" dirty="0" smtClean="0"/>
              <a:t>company-name </a:t>
            </a:r>
            <a:r>
              <a:rPr lang="en-US" sz="2000" i="1" dirty="0"/>
              <a:t>= “First Bank Corporation” (works))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algn="just">
              <a:buNone/>
            </a:pPr>
            <a:r>
              <a:rPr lang="en-US" dirty="0" smtClean="0"/>
              <a:t>   2 .Find the names and cities of residence of all employees who work for First Bank Corporation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4724400"/>
            <a:ext cx="8458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Symbol"/>
              <a:buChar char="Õ"/>
            </a:pPr>
            <a:r>
              <a:rPr lang="en-US" sz="2000" i="1" dirty="0" smtClean="0"/>
              <a:t> person-</a:t>
            </a:r>
            <a:r>
              <a:rPr lang="en-US" sz="2000" i="1" dirty="0" err="1" smtClean="0"/>
              <a:t>name,city</a:t>
            </a:r>
            <a:r>
              <a:rPr lang="en-US" sz="2000" i="1" dirty="0" smtClean="0"/>
              <a:t> (employee           </a:t>
            </a:r>
          </a:p>
          <a:p>
            <a:pPr algn="ctr"/>
            <a:r>
              <a:rPr lang="en-US" sz="2000" dirty="0" smtClean="0"/>
              <a:t>(</a:t>
            </a:r>
            <a:r>
              <a:rPr lang="en-US" sz="3600" dirty="0" smtClean="0">
                <a:solidFill>
                  <a:prstClr val="black"/>
                </a:solidFill>
                <a:sym typeface="Symbol" pitchFamily="18" charset="2"/>
              </a:rPr>
              <a:t> </a:t>
            </a:r>
            <a:r>
              <a:rPr lang="en-US" sz="2000" i="1" dirty="0" smtClean="0"/>
              <a:t>company-name = “First Bank Corporation” (works)))</a:t>
            </a: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16200000" flipV="1">
            <a:off x="4267200" y="5029200"/>
            <a:ext cx="228600" cy="3810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algn="just">
              <a:buNone/>
            </a:pPr>
            <a:r>
              <a:rPr lang="en-US" dirty="0" smtClean="0"/>
              <a:t>   3 . Find the names, street address, and cities of residence of all employees who work for First Bank Corporation and earn more than $10,000 per annum.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4953000"/>
            <a:ext cx="86868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Symbol"/>
              <a:buChar char="Õ"/>
            </a:pPr>
            <a:r>
              <a:rPr lang="en-US" sz="2000" i="1" dirty="0" smtClean="0"/>
              <a:t> person-</a:t>
            </a:r>
            <a:r>
              <a:rPr lang="en-US" sz="2000" i="1" dirty="0" err="1" smtClean="0"/>
              <a:t>name,street,city</a:t>
            </a:r>
            <a:r>
              <a:rPr lang="en-US" sz="2000" i="1" dirty="0" smtClean="0"/>
              <a:t> (           </a:t>
            </a:r>
          </a:p>
          <a:p>
            <a:pPr algn="ctr"/>
            <a:r>
              <a:rPr lang="en-US" sz="2000" dirty="0" smtClean="0"/>
              <a:t>(</a:t>
            </a:r>
            <a:r>
              <a:rPr lang="en-US" sz="3600" dirty="0" smtClean="0">
                <a:solidFill>
                  <a:prstClr val="black"/>
                </a:solidFill>
                <a:sym typeface="Symbol" pitchFamily="18" charset="2"/>
              </a:rPr>
              <a:t> </a:t>
            </a:r>
            <a:r>
              <a:rPr lang="en-US" sz="2000" i="1" dirty="0" smtClean="0"/>
              <a:t>(company-name = “First Bank Corporation” </a:t>
            </a:r>
            <a:r>
              <a:rPr lang="en-US" sz="2400" dirty="0" smtClean="0">
                <a:solidFill>
                  <a:prstClr val="black"/>
                </a:solidFill>
                <a:sym typeface="Symbol" pitchFamily="18" charset="2"/>
              </a:rPr>
              <a:t> </a:t>
            </a:r>
            <a:r>
              <a:rPr lang="en-US" sz="2000" i="1" dirty="0"/>
              <a:t>salary &gt; </a:t>
            </a:r>
            <a:r>
              <a:rPr lang="en-US" sz="2000" i="1" dirty="0" smtClean="0"/>
              <a:t>10000)</a:t>
            </a:r>
          </a:p>
          <a:p>
            <a:pPr algn="ctr"/>
            <a:r>
              <a:rPr lang="en-US" sz="2000" i="1" dirty="0" smtClean="0"/>
              <a:t> (employee         works))</a:t>
            </a:r>
            <a:endParaRPr lang="en-US" sz="20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 flipV="1">
            <a:off x="4610100" y="6057900"/>
            <a:ext cx="1524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algn="just">
              <a:buNone/>
            </a:pPr>
            <a:r>
              <a:rPr lang="en-US" dirty="0" smtClean="0"/>
              <a:t>   4 . Find the names of all employees in this database who live in the same city as the company for which they work.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4953000"/>
            <a:ext cx="7696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Symbol"/>
              <a:buChar char="Õ"/>
            </a:pPr>
            <a:r>
              <a:rPr lang="en-US" sz="2000" i="1" dirty="0" smtClean="0"/>
              <a:t> person-name ( employee         works        company))</a:t>
            </a:r>
            <a:endParaRPr lang="en-US" sz="20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 flipV="1">
            <a:off x="3924300" y="5600700"/>
            <a:ext cx="1524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 rot="16200000" flipV="1">
            <a:off x="5067300" y="5600700"/>
            <a:ext cx="1524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algn="just">
              <a:buNone/>
            </a:pPr>
            <a:r>
              <a:rPr lang="en-US" dirty="0" smtClean="0"/>
              <a:t>   5 . Find the names of all employees who live in the same city and on the same street as do their managers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52400" y="4953000"/>
            <a:ext cx="8839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smtClean="0"/>
              <a:t>person-name </a:t>
            </a:r>
            <a:r>
              <a:rPr lang="en-US" sz="2000" i="1" dirty="0" smtClean="0"/>
              <a:t>((employee        manages)          </a:t>
            </a:r>
            <a:r>
              <a:rPr lang="en-US" sz="1600" i="1" dirty="0" smtClean="0"/>
              <a:t>(manager-name=employee2..person-name </a:t>
            </a:r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en-US" sz="1600" i="1" dirty="0" smtClean="0"/>
              <a:t>  </a:t>
            </a:r>
            <a:r>
              <a:rPr lang="en-US" sz="1600" i="1" dirty="0" err="1" smtClean="0"/>
              <a:t>employee.street</a:t>
            </a:r>
            <a:r>
              <a:rPr lang="en-US" sz="1600" i="1" dirty="0" smtClean="0"/>
              <a:t>= employee2.street </a:t>
            </a:r>
            <a:r>
              <a:rPr lang="en-US" sz="1600" dirty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en-US" sz="1600" i="1" dirty="0" smtClean="0"/>
              <a:t>  </a:t>
            </a:r>
            <a:r>
              <a:rPr lang="en-US" sz="1600" i="1" dirty="0" err="1" smtClean="0"/>
              <a:t>employee.city</a:t>
            </a:r>
            <a:r>
              <a:rPr lang="en-US" sz="1600" i="1" dirty="0" smtClean="0"/>
              <a:t> = employee2.city ) </a:t>
            </a:r>
          </a:p>
          <a:p>
            <a:pPr algn="ctr"/>
            <a:r>
              <a:rPr lang="en-US" sz="1600" i="1" dirty="0" smtClean="0"/>
              <a:t>(</a:t>
            </a:r>
            <a:r>
              <a:rPr lang="en-US" sz="3200" i="1" dirty="0" smtClean="0">
                <a:solidFill>
                  <a:prstClr val="black"/>
                </a:solidFill>
                <a:sym typeface="Symbol" pitchFamily="18" charset="2"/>
              </a:rPr>
              <a:t></a:t>
            </a:r>
            <a:r>
              <a:rPr lang="en-US" sz="2000" i="1" dirty="0" smtClean="0"/>
              <a:t> </a:t>
            </a:r>
            <a:r>
              <a:rPr lang="en-US" sz="2000" i="1" baseline="-25000" dirty="0" smtClean="0"/>
              <a:t>employee2</a:t>
            </a:r>
            <a:r>
              <a:rPr lang="en-US" sz="2000" i="1" dirty="0" smtClean="0"/>
              <a:t>(employee)))</a:t>
            </a:r>
            <a:endParaRPr lang="en-US" sz="2000" dirty="0"/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 rot="16200000" flipV="1">
            <a:off x="3619500" y="5219701"/>
            <a:ext cx="1524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 rot="16200000" flipV="1">
            <a:off x="5219701" y="5143501"/>
            <a:ext cx="228599" cy="30479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6 . Find the names of all employees in this database who do not work for First Bank Corporation.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685800" y="4953000"/>
            <a:ext cx="7696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dirty="0" smtClean="0"/>
              <a:t>person-name (</a:t>
            </a:r>
            <a:r>
              <a:rPr lang="en-US" sz="3600" dirty="0">
                <a:solidFill>
                  <a:prstClr val="black"/>
                </a:solidFill>
                <a:sym typeface="Symbol" pitchFamily="18" charset="2"/>
              </a:rPr>
              <a:t> </a:t>
            </a:r>
            <a:r>
              <a:rPr lang="en-US" sz="2000" i="1" dirty="0" smtClean="0"/>
              <a:t>company-name ≠ “First Bank Corporation” (works))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Example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715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Write the following queries in relational algebra:</a:t>
            </a:r>
          </a:p>
          <a:p>
            <a:pPr marL="274320" lvl="1" indent="-274320" algn="just">
              <a:buClr>
                <a:schemeClr val="accent3"/>
              </a:buClr>
              <a:buSzPct val="95000"/>
              <a:buNone/>
            </a:pPr>
            <a:r>
              <a:rPr lang="en-US" dirty="0" smtClean="0"/>
              <a:t>   7 . Find the names of all employees who earn more than every employee of Small Bank Corporation.</a:t>
            </a:r>
          </a:p>
          <a:p>
            <a:pPr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066800"/>
            <a:ext cx="6629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i="1" dirty="0"/>
              <a:t>employee (person-name, street, city)</a:t>
            </a:r>
          </a:p>
          <a:p>
            <a:r>
              <a:rPr lang="en-US" sz="2000" i="1" dirty="0"/>
              <a:t>works (person-name, company-name, salary)</a:t>
            </a:r>
          </a:p>
          <a:p>
            <a:r>
              <a:rPr lang="en-US" sz="2000" i="1" dirty="0"/>
              <a:t>company (company-name, city)</a:t>
            </a:r>
          </a:p>
          <a:p>
            <a:r>
              <a:rPr lang="en-US" sz="2000" i="1" dirty="0"/>
              <a:t>manages (person-name, manager-name)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4953000"/>
            <a:ext cx="86868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dirty="0" smtClean="0"/>
              <a:t>person-name (works)  - (</a:t>
            </a:r>
            <a:r>
              <a:rPr lang="en-US" sz="2600" dirty="0" smtClean="0">
                <a:solidFill>
                  <a:prstClr val="black"/>
                </a:solidFill>
                <a:sym typeface="Symbol" pitchFamily="18" charset="2"/>
              </a:rPr>
              <a:t> </a:t>
            </a:r>
            <a:r>
              <a:rPr lang="en-US" sz="2000" i="1" dirty="0" err="1" smtClean="0"/>
              <a:t>wokrs.person</a:t>
            </a:r>
            <a:r>
              <a:rPr lang="en-US" sz="2000" i="1" dirty="0" smtClean="0"/>
              <a:t>-name (works  </a:t>
            </a:r>
            <a:r>
              <a:rPr lang="en-US" sz="36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sz="2000" i="1" dirty="0" smtClean="0"/>
              <a:t>(</a:t>
            </a:r>
            <a:r>
              <a:rPr lang="en-US" sz="2000" i="1" dirty="0" err="1" smtClean="0"/>
              <a:t>works.salary</a:t>
            </a:r>
            <a:r>
              <a:rPr lang="en-US" sz="2000" i="1" dirty="0" smtClean="0"/>
              <a:t>&lt;works2.salary </a:t>
            </a:r>
            <a:r>
              <a:rPr lang="en-US" sz="2000" dirty="0" smtClean="0">
                <a:solidFill>
                  <a:prstClr val="black"/>
                </a:solidFill>
                <a:sym typeface="Symbol" pitchFamily="18" charset="2"/>
              </a:rPr>
              <a:t></a:t>
            </a:r>
            <a:r>
              <a:rPr lang="en-US" sz="2000" i="1" dirty="0" smtClean="0"/>
              <a:t>  works2.company-name = “Small Bank Corporation” ) </a:t>
            </a:r>
            <a:r>
              <a:rPr lang="en-US" sz="3200" i="1" dirty="0" smtClean="0">
                <a:solidFill>
                  <a:prstClr val="black"/>
                </a:solidFill>
                <a:sym typeface="Symbol" pitchFamily="18" charset="2"/>
              </a:rPr>
              <a:t></a:t>
            </a:r>
            <a:r>
              <a:rPr lang="en-US" sz="2000" i="1" dirty="0" smtClean="0"/>
              <a:t> </a:t>
            </a:r>
            <a:r>
              <a:rPr lang="en-US" sz="2000" i="1" baseline="-25000" dirty="0" smtClean="0"/>
              <a:t>works2</a:t>
            </a:r>
            <a:r>
              <a:rPr lang="en-US" sz="2000" i="1" dirty="0" smtClean="0"/>
              <a:t>(works))</a:t>
            </a:r>
            <a:endParaRPr lang="en-US" sz="20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16200000" flipV="1">
            <a:off x="609600" y="5486400"/>
            <a:ext cx="228600" cy="3810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b="1" dirty="0" smtClean="0"/>
              <a:t>    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748</TotalTime>
  <Words>968</Words>
  <Application>Microsoft Office PowerPoint</Application>
  <PresentationFormat>On-screen Show (4:3)</PresentationFormat>
  <Paragraphs>158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Relational Algebra Examples</vt:lpstr>
      <vt:lpstr>Example Query</vt:lpstr>
      <vt:lpstr>Example Query</vt:lpstr>
      <vt:lpstr>Example Query</vt:lpstr>
      <vt:lpstr>Example Query</vt:lpstr>
      <vt:lpstr>Example Query</vt:lpstr>
      <vt:lpstr>Example Query</vt:lpstr>
      <vt:lpstr>Example Query</vt:lpstr>
      <vt:lpstr>Example Query</vt:lpstr>
      <vt:lpstr>Example Query</vt:lpstr>
      <vt:lpstr>Example Query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 Examples</dc:title>
  <dc:creator>Rushali</dc:creator>
  <cp:lastModifiedBy>Rushali</cp:lastModifiedBy>
  <cp:revision>26</cp:revision>
  <dcterms:created xsi:type="dcterms:W3CDTF">2020-09-23T12:23:47Z</dcterms:created>
  <dcterms:modified xsi:type="dcterms:W3CDTF">2020-10-07T11:17:37Z</dcterms:modified>
</cp:coreProperties>
</file>