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15" r:id="rId7"/>
    <p:sldId id="307" r:id="rId8"/>
    <p:sldId id="282" r:id="rId9"/>
    <p:sldId id="281" r:id="rId10"/>
    <p:sldId id="314" r:id="rId11"/>
    <p:sldId id="317" r:id="rId12"/>
    <p:sldId id="318" r:id="rId13"/>
    <p:sldId id="319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ni yadav" userId="b8d860a0715f03e7" providerId="LiveId" clId="{E7E6963D-A990-4BB7-ABCB-53E28B9EF8EB}"/>
    <pc:docChg chg="undo custSel addSld delSld">
      <pc:chgData name="saloni yadav" userId="b8d860a0715f03e7" providerId="LiveId" clId="{E7E6963D-A990-4BB7-ABCB-53E28B9EF8EB}" dt="2024-11-19T14:56:02.769" v="3" actId="47"/>
      <pc:docMkLst>
        <pc:docMk/>
      </pc:docMkLst>
      <pc:sldChg chg="add del">
        <pc:chgData name="saloni yadav" userId="b8d860a0715f03e7" providerId="LiveId" clId="{E7E6963D-A990-4BB7-ABCB-53E28B9EF8EB}" dt="2024-11-19T14:56:02.769" v="3" actId="47"/>
        <pc:sldMkLst>
          <pc:docMk/>
          <pc:sldMk cId="3913219759" sldId="304"/>
        </pc:sldMkLst>
      </pc:sldChg>
      <pc:sldChg chg="new del">
        <pc:chgData name="saloni yadav" userId="b8d860a0715f03e7" providerId="LiveId" clId="{E7E6963D-A990-4BB7-ABCB-53E28B9EF8EB}" dt="2024-11-19T14:54:40.269" v="1" actId="680"/>
        <pc:sldMkLst>
          <pc:docMk/>
          <pc:sldMk cId="869766542" sldId="322"/>
        </pc:sldMkLst>
      </pc:sldChg>
    </pc:docChg>
  </pc:docChgLst>
  <pc:docChgLst>
    <pc:chgData name="saloni yadav" userId="b8d860a0715f03e7" providerId="LiveId" clId="{D2D44039-EB7A-47DC-9B00-88E0BC44F74F}"/>
    <pc:docChg chg="modSld sldOrd">
      <pc:chgData name="saloni yadav" userId="b8d860a0715f03e7" providerId="LiveId" clId="{D2D44039-EB7A-47DC-9B00-88E0BC44F74F}" dt="2024-12-18T11:32:10.868" v="3"/>
      <pc:docMkLst>
        <pc:docMk/>
      </pc:docMkLst>
      <pc:sldChg chg="ord">
        <pc:chgData name="saloni yadav" userId="b8d860a0715f03e7" providerId="LiveId" clId="{D2D44039-EB7A-47DC-9B00-88E0BC44F74F}" dt="2024-12-18T11:32:10.868" v="3"/>
        <pc:sldMkLst>
          <pc:docMk/>
          <pc:sldMk cId="3913219759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Campus to corporate </a:t>
            </a:r>
            <a:br>
              <a:rPr lang="en-US" dirty="0"/>
            </a:br>
            <a:r>
              <a:rPr lang="en-US" dirty="0"/>
              <a:t>                     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Body language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0ED3436-26D6-194C-4058-C4C32B4C1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74890" y="1818968"/>
            <a:ext cx="5948516" cy="4139380"/>
          </a:xfr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Dressing and grooming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It’s refer to how you present yourself in terms of clothing cleanliness, and personal care, especially in a professional setting.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Dressing 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Wearing appropriate attire based on the occasion or workplace dress code Builds Credibility and Trust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Grooming :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Maintaining good personal hygiene and a neat appearance. This includes clean hair, trimmed nails, fresh breath, and a clean, well-groomed look.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Saloni Yadav</a:t>
            </a:r>
          </a:p>
          <a:p>
            <a:r>
              <a:rPr lang="en-US" dirty="0"/>
              <a:t>7435960957</a:t>
            </a:r>
          </a:p>
          <a:p>
            <a:r>
              <a:rPr lang="en-US" dirty="0"/>
              <a:t>saloniyadav6889@gmail.com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1303283"/>
            <a:ext cx="6583680" cy="1531357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Elements of personal branding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First impression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Etiquette , communication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Body language , 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Campus Life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Assignment and Semesters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Student Life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Live their own timings ,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Bunk classes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      Skip lessons and still               make their grades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Corporate Life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Team Work  and Deadline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Corporate Life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expected to be on time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attend meetings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Take decisions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Elements of personal branding </a:t>
            </a:r>
            <a:br>
              <a:rPr lang="en-US" dirty="0"/>
            </a:br>
            <a:br>
              <a:rPr lang="en-US" dirty="0"/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What it is</a:t>
            </a:r>
            <a:b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why it’s required</a:t>
            </a:r>
            <a:b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8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how can do this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What is personal branding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8028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personal brand is the combinations of your skills , the values you present , and the impression you leave on others.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Why it’s required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Personal branding because it shapes how others perceive you , which can directly your career and networking opportunities.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5"/>
            <a:ext cx="6135329" cy="167609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+mn-lt"/>
              </a:rPr>
              <a:t>What are the elements of personal branding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038168"/>
            <a:ext cx="5259554" cy="30038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Etiquette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Communication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Body Language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Dressing and Grooming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8432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</a:rPr>
              <a:t>First impression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429000"/>
            <a:ext cx="7043618" cy="26129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only have ONE opportunity to make a good first impression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85% of an individual’s success is directly related to social skills of that person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impression can be based on your appearance , body language , tone of voice , and even the words you choose.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etiquette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Phone etiquette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Identity of yourself at the beginning, Watch your tone, avoid Distractions.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Office etiquette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 punctual, Be respectful, greet everyone, set your phone silent, listen actively.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Email etiquette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use standard formatting, clear subject line, professional greeting, don’t use emoji.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Communication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Communication is the skill of sharing information, ideas, and feelings in clear way so that others understand exactly what you mean.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Clarifies Your Message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Builds Credibility and Trust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Enhances Relationships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Reflects Your Values and Personality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{F677081E-C6C6-4929-8483-7634672BEFF5}tf78438558_win32</Template>
  <TotalTime>121</TotalTime>
  <Words>386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Sabon Next LT</vt:lpstr>
      <vt:lpstr>Wingdings</vt:lpstr>
      <vt:lpstr>Custom</vt:lpstr>
      <vt:lpstr>Campus to corporate                        </vt:lpstr>
      <vt:lpstr>Introduction </vt:lpstr>
      <vt:lpstr>INTRODUCTION</vt:lpstr>
      <vt:lpstr>Elements of personal branding   What it is why it’s required how can do this</vt:lpstr>
      <vt:lpstr>What is personal branding</vt:lpstr>
      <vt:lpstr>What are the elements of personal branding</vt:lpstr>
      <vt:lpstr>First impression</vt:lpstr>
      <vt:lpstr>etiquette</vt:lpstr>
      <vt:lpstr>Communication </vt:lpstr>
      <vt:lpstr>Body language </vt:lpstr>
      <vt:lpstr>Dressing and grooming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saloni yadav</dc:creator>
  <cp:lastModifiedBy>saloni yadav</cp:lastModifiedBy>
  <cp:revision>1</cp:revision>
  <dcterms:created xsi:type="dcterms:W3CDTF">2024-10-28T08:40:26Z</dcterms:created>
  <dcterms:modified xsi:type="dcterms:W3CDTF">2025-02-23T07:23:34Z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