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7"/>
  </p:notesMasterIdLst>
  <p:handoutMasterIdLst>
    <p:handoutMasterId r:id="rId18"/>
  </p:handoutMasterIdLst>
  <p:sldIdLst>
    <p:sldId id="312" r:id="rId5"/>
    <p:sldId id="304" r:id="rId6"/>
    <p:sldId id="315" r:id="rId7"/>
    <p:sldId id="307" r:id="rId8"/>
    <p:sldId id="282" r:id="rId9"/>
    <p:sldId id="281" r:id="rId10"/>
    <p:sldId id="314" r:id="rId11"/>
    <p:sldId id="317" r:id="rId12"/>
    <p:sldId id="318" r:id="rId13"/>
    <p:sldId id="319" r:id="rId14"/>
    <p:sldId id="321" r:id="rId15"/>
    <p:sldId id="297" r:id="rId1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>
      <p:cViewPr varScale="1">
        <p:scale>
          <a:sx n="78" d="100"/>
          <a:sy n="78" d="100"/>
        </p:scale>
        <p:origin x="878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oni yadav" userId="b8d860a0715f03e7" providerId="LiveId" clId="{E7E6963D-A990-4BB7-ABCB-53E28B9EF8EB}"/>
    <pc:docChg chg="undo custSel addSld delSld">
      <pc:chgData name="saloni yadav" userId="b8d860a0715f03e7" providerId="LiveId" clId="{E7E6963D-A990-4BB7-ABCB-53E28B9EF8EB}" dt="2024-11-19T14:56:02.769" v="3" actId="47"/>
      <pc:docMkLst>
        <pc:docMk/>
      </pc:docMkLst>
      <pc:sldChg chg="add del">
        <pc:chgData name="saloni yadav" userId="b8d860a0715f03e7" providerId="LiveId" clId="{E7E6963D-A990-4BB7-ABCB-53E28B9EF8EB}" dt="2024-11-19T14:56:02.769" v="3" actId="47"/>
        <pc:sldMkLst>
          <pc:docMk/>
          <pc:sldMk cId="3913219759" sldId="304"/>
        </pc:sldMkLst>
      </pc:sldChg>
      <pc:sldChg chg="new del">
        <pc:chgData name="saloni yadav" userId="b8d860a0715f03e7" providerId="LiveId" clId="{E7E6963D-A990-4BB7-ABCB-53E28B9EF8EB}" dt="2024-11-19T14:54:40.269" v="1" actId="680"/>
        <pc:sldMkLst>
          <pc:docMk/>
          <pc:sldMk cId="869766542" sldId="32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Campus to corporate </a:t>
            </a:r>
            <a:br>
              <a:rPr lang="en-US" dirty="0"/>
            </a:br>
            <a:r>
              <a:rPr lang="en-US" dirty="0"/>
              <a:t>                      </a:t>
            </a:r>
            <a:endParaRPr lang="en-US" sz="20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r>
              <a:rPr lang="en-US" dirty="0"/>
              <a:t>Body language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A0ED3436-26D6-194C-4058-C4C32B4C11C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574890" y="1818968"/>
            <a:ext cx="5948516" cy="4139380"/>
          </a:xfrm>
        </p:spPr>
      </p:pic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Dressing and grooming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8"/>
            <a:ext cx="5829147" cy="396159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It’s refer to how you present yourself in terms of clothing cleanliness, and personal care, especially in a professional setting.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Dressing : 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Wearing appropriate attire based on the occasion or workplace dress code Builds Credibility and Trust 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Grooming : 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Maintaining good personal hygiene and a neat appearance. This includes clean hair, trimmed nails, fresh breath, and a clean, well-groomed look.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Thank 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Saloni Yadav</a:t>
            </a:r>
          </a:p>
          <a:p>
            <a:r>
              <a:rPr lang="en-US" dirty="0"/>
              <a:t>7435960957</a:t>
            </a:r>
          </a:p>
          <a:p>
            <a:r>
              <a:rPr lang="en-US" dirty="0"/>
              <a:t>saloniyadav6889@gmail.com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290" y="1303283"/>
            <a:ext cx="6583680" cy="1531357"/>
          </a:xfrm>
        </p:spPr>
        <p:txBody>
          <a:bodyPr/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b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Elements of personal branding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First impression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Etiquette , communication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Body language , dressing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3283119" cy="372033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Campus Life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 Assignment and Semesters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 Student Life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 Live their own timings ,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 Bunk classes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      Skip lessons and still               make their grades</a:t>
            </a: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33680A80-5C61-DD02-1119-0565C0AD5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159" y="2303028"/>
            <a:ext cx="3284951" cy="372033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Corporate Life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Team Work  and Deadline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Corporate Life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expected to be on time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attend meetings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Take decisions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441" y="1061623"/>
            <a:ext cx="5723586" cy="4739104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</a:rPr>
              <a:t>Elements of personal branding </a:t>
            </a:r>
            <a:br>
              <a:rPr lang="en-US" dirty="0"/>
            </a:br>
            <a:br>
              <a:rPr lang="en-US" dirty="0"/>
            </a:br>
            <a:r>
              <a:rPr lang="en-US" sz="2800" b="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What it is</a:t>
            </a:r>
            <a:br>
              <a:rPr lang="en-US" sz="2800" b="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n-US" sz="2800" b="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why it’s required</a:t>
            </a:r>
            <a:br>
              <a:rPr lang="en-US" sz="2800" b="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n-US" sz="2800" b="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how can do this</a:t>
            </a:r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What is personal branding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80280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personal brand is the combinations of your skills , the values you present , and the impression you leave on others.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4400" b="1" dirty="0">
                <a:solidFill>
                  <a:schemeClr val="bg2">
                    <a:lumMod val="75000"/>
                  </a:schemeClr>
                </a:solidFill>
              </a:rPr>
              <a:t>Why it’s required 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Personal branding because it shapes how others perceive you , which can directly your career and networking opportunities. 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057275"/>
            <a:ext cx="6135329" cy="1676093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>
                <a:latin typeface="+mn-lt"/>
              </a:rPr>
              <a:t>What are the elements of personal branding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038168"/>
            <a:ext cx="5259554" cy="300381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Etiquette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Communication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Body Language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Dressing and Grooming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5"/>
            <a:ext cx="7043617" cy="1843242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>
                <a:latin typeface="+mn-lt"/>
              </a:rPr>
              <a:t>First impression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3429000"/>
            <a:ext cx="7043618" cy="261298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only have ONE opportunity to make a good first impression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85% of an individual’s success is directly related to social skills of that person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impression can be based on your appearance , body language , tone of voice , and even the words you choose.</a:t>
            </a: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+mn-lt"/>
              </a:rPr>
              <a:t>etiquette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400" y="2303463"/>
            <a:ext cx="3282950" cy="4143375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Phone etiquette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      Identity of yourself at the beginning, Watch your tone, avoid Distractions.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Office etiquette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      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Be punctual, Be respectful, greet everyone, set your phone silent, listen actively.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Email etiquette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     use standard formatting, clear subject line, professional greeting, don’t use emoji.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+mn-lt"/>
              </a:rPr>
              <a:t>Communication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2331791"/>
            <a:ext cx="6903076" cy="372181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Communication is the skill of sharing information, ideas, and feelings in clear way so that others understand exactly what you mean.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Clarifies Your Message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Builds Credibility and Trust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Enhances Relationships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Reflects Your Values and Personality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{F677081E-C6C6-4929-8483-7634672BEFF5}tf78438558_win32</Template>
  <TotalTime>67</TotalTime>
  <Words>386</Words>
  <Application>Microsoft Office PowerPoint</Application>
  <PresentationFormat>Widescreen</PresentationFormat>
  <Paragraphs>64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Calibri</vt:lpstr>
      <vt:lpstr>Courier New</vt:lpstr>
      <vt:lpstr>Sabon Next LT</vt:lpstr>
      <vt:lpstr>Wingdings</vt:lpstr>
      <vt:lpstr>Custom</vt:lpstr>
      <vt:lpstr>Campus to corporate                        </vt:lpstr>
      <vt:lpstr>Introduction </vt:lpstr>
      <vt:lpstr>INTRODUCTION</vt:lpstr>
      <vt:lpstr>Elements of personal branding   What it is why it’s required how can do this</vt:lpstr>
      <vt:lpstr>What is personal branding</vt:lpstr>
      <vt:lpstr>What are the elements of personal branding</vt:lpstr>
      <vt:lpstr>First impression</vt:lpstr>
      <vt:lpstr>etiquette</vt:lpstr>
      <vt:lpstr>Communication </vt:lpstr>
      <vt:lpstr>Body language </vt:lpstr>
      <vt:lpstr>Dressing and grooming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saloni yadav</dc:creator>
  <cp:lastModifiedBy>saloni yadav</cp:lastModifiedBy>
  <cp:revision>1</cp:revision>
  <dcterms:created xsi:type="dcterms:W3CDTF">2024-10-28T08:40:26Z</dcterms:created>
  <dcterms:modified xsi:type="dcterms:W3CDTF">2024-11-19T14:56:05Z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