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avif" ContentType="image/av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1" r:id="rId7"/>
    <p:sldId id="262" r:id="rId8"/>
    <p:sldId id="264" r:id="rId9"/>
    <p:sldId id="265" r:id="rId10"/>
    <p:sldId id="267" r:id="rId11"/>
    <p:sldId id="268" r:id="rId12"/>
    <p:sldId id="270" r:id="rId13"/>
    <p:sldId id="269" r:id="rId14"/>
    <p:sldId id="271" r:id="rId15"/>
    <p:sldId id="272" r:id="rId16"/>
    <p:sldId id="273" r:id="rId17"/>
    <p:sldId id="274" r:id="rId18"/>
    <p:sldId id="275" r:id="rId19"/>
    <p:sldId id="276"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8" d="100"/>
          <a:sy n="58" d="100"/>
        </p:scale>
        <p:origin x="634"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9BCB0E-5210-908C-4449-9903AF4390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740C157C-DE97-14C5-35E6-E27BB3FDBC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3764B0BA-7F83-862F-0CFC-CFA8FCD862E5}"/>
              </a:ext>
            </a:extLst>
          </p:cNvPr>
          <p:cNvSpPr>
            <a:spLocks noGrp="1"/>
          </p:cNvSpPr>
          <p:nvPr>
            <p:ph type="dt" sz="half" idx="10"/>
          </p:nvPr>
        </p:nvSpPr>
        <p:spPr/>
        <p:txBody>
          <a:bodyPr/>
          <a:lstStyle/>
          <a:p>
            <a:fld id="{73F217C4-82C7-44EE-8325-8832E37FBC6B}" type="datetimeFigureOut">
              <a:rPr lang="en-IN" smtClean="0"/>
              <a:t>30-08-2023</a:t>
            </a:fld>
            <a:endParaRPr lang="en-IN"/>
          </a:p>
        </p:txBody>
      </p:sp>
      <p:sp>
        <p:nvSpPr>
          <p:cNvPr id="5" name="Footer Placeholder 4">
            <a:extLst>
              <a:ext uri="{FF2B5EF4-FFF2-40B4-BE49-F238E27FC236}">
                <a16:creationId xmlns="" xmlns:a16="http://schemas.microsoft.com/office/drawing/2014/main" id="{3ED02699-D6C2-8592-15C1-DB642B5A4F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308B1FD5-5C04-024F-8A0F-6755CF57D08A}"/>
              </a:ext>
            </a:extLst>
          </p:cNvPr>
          <p:cNvSpPr>
            <a:spLocks noGrp="1"/>
          </p:cNvSpPr>
          <p:nvPr>
            <p:ph type="sldNum" sz="quarter" idx="12"/>
          </p:nvPr>
        </p:nvSpPr>
        <p:spPr/>
        <p:txBody>
          <a:bodyPr/>
          <a:lstStyle/>
          <a:p>
            <a:fld id="{8273B155-6BC3-48A4-A1A3-5FE7604C9CEF}" type="slidenum">
              <a:rPr lang="en-IN" smtClean="0"/>
              <a:t>‹#›</a:t>
            </a:fld>
            <a:endParaRPr lang="en-IN"/>
          </a:p>
        </p:txBody>
      </p:sp>
    </p:spTree>
    <p:extLst>
      <p:ext uri="{BB962C8B-B14F-4D97-AF65-F5344CB8AC3E}">
        <p14:creationId xmlns:p14="http://schemas.microsoft.com/office/powerpoint/2010/main" val="1818805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DAE7E8-B0E3-1363-AD46-D39057F907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3B3B284B-39F4-B464-E92C-4944009586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B5E94A0-B90D-EF9B-1967-170EE7CCAE75}"/>
              </a:ext>
            </a:extLst>
          </p:cNvPr>
          <p:cNvSpPr>
            <a:spLocks noGrp="1"/>
          </p:cNvSpPr>
          <p:nvPr>
            <p:ph type="dt" sz="half" idx="10"/>
          </p:nvPr>
        </p:nvSpPr>
        <p:spPr/>
        <p:txBody>
          <a:bodyPr/>
          <a:lstStyle/>
          <a:p>
            <a:fld id="{73F217C4-82C7-44EE-8325-8832E37FBC6B}" type="datetimeFigureOut">
              <a:rPr lang="en-IN" smtClean="0"/>
              <a:t>30-08-2023</a:t>
            </a:fld>
            <a:endParaRPr lang="en-IN"/>
          </a:p>
        </p:txBody>
      </p:sp>
      <p:sp>
        <p:nvSpPr>
          <p:cNvPr id="5" name="Footer Placeholder 4">
            <a:extLst>
              <a:ext uri="{FF2B5EF4-FFF2-40B4-BE49-F238E27FC236}">
                <a16:creationId xmlns="" xmlns:a16="http://schemas.microsoft.com/office/drawing/2014/main" id="{BCA87A6F-AC99-7FA0-CE85-7211FC25B1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F6F570EF-BD4E-FF6F-5F16-6E2094452753}"/>
              </a:ext>
            </a:extLst>
          </p:cNvPr>
          <p:cNvSpPr>
            <a:spLocks noGrp="1"/>
          </p:cNvSpPr>
          <p:nvPr>
            <p:ph type="sldNum" sz="quarter" idx="12"/>
          </p:nvPr>
        </p:nvSpPr>
        <p:spPr/>
        <p:txBody>
          <a:bodyPr/>
          <a:lstStyle/>
          <a:p>
            <a:fld id="{8273B155-6BC3-48A4-A1A3-5FE7604C9CEF}" type="slidenum">
              <a:rPr lang="en-IN" smtClean="0"/>
              <a:t>‹#›</a:t>
            </a:fld>
            <a:endParaRPr lang="en-IN"/>
          </a:p>
        </p:txBody>
      </p:sp>
    </p:spTree>
    <p:extLst>
      <p:ext uri="{BB962C8B-B14F-4D97-AF65-F5344CB8AC3E}">
        <p14:creationId xmlns:p14="http://schemas.microsoft.com/office/powerpoint/2010/main" val="2487572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8F1CD1C-2E68-E891-7614-0E045ED44A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6E14C41A-736D-DBE3-5B81-282865430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AD1C238-02D7-4BEB-664F-FFF242E92224}"/>
              </a:ext>
            </a:extLst>
          </p:cNvPr>
          <p:cNvSpPr>
            <a:spLocks noGrp="1"/>
          </p:cNvSpPr>
          <p:nvPr>
            <p:ph type="dt" sz="half" idx="10"/>
          </p:nvPr>
        </p:nvSpPr>
        <p:spPr/>
        <p:txBody>
          <a:bodyPr/>
          <a:lstStyle/>
          <a:p>
            <a:fld id="{73F217C4-82C7-44EE-8325-8832E37FBC6B}" type="datetimeFigureOut">
              <a:rPr lang="en-IN" smtClean="0"/>
              <a:t>30-08-2023</a:t>
            </a:fld>
            <a:endParaRPr lang="en-IN"/>
          </a:p>
        </p:txBody>
      </p:sp>
      <p:sp>
        <p:nvSpPr>
          <p:cNvPr id="5" name="Footer Placeholder 4">
            <a:extLst>
              <a:ext uri="{FF2B5EF4-FFF2-40B4-BE49-F238E27FC236}">
                <a16:creationId xmlns="" xmlns:a16="http://schemas.microsoft.com/office/drawing/2014/main" id="{870A9CC1-6F33-B98E-ABF2-C7AFE151C3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B13D946-B665-E996-787E-4829B8117F74}"/>
              </a:ext>
            </a:extLst>
          </p:cNvPr>
          <p:cNvSpPr>
            <a:spLocks noGrp="1"/>
          </p:cNvSpPr>
          <p:nvPr>
            <p:ph type="sldNum" sz="quarter" idx="12"/>
          </p:nvPr>
        </p:nvSpPr>
        <p:spPr/>
        <p:txBody>
          <a:bodyPr/>
          <a:lstStyle/>
          <a:p>
            <a:fld id="{8273B155-6BC3-48A4-A1A3-5FE7604C9CEF}" type="slidenum">
              <a:rPr lang="en-IN" smtClean="0"/>
              <a:t>‹#›</a:t>
            </a:fld>
            <a:endParaRPr lang="en-IN"/>
          </a:p>
        </p:txBody>
      </p:sp>
    </p:spTree>
    <p:extLst>
      <p:ext uri="{BB962C8B-B14F-4D97-AF65-F5344CB8AC3E}">
        <p14:creationId xmlns:p14="http://schemas.microsoft.com/office/powerpoint/2010/main" val="238893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329FFB-B7E4-2C09-DD4C-8C95E32B35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AAF6C6CD-4BDF-52C6-BE0A-1FE54FD3D6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D019D7F-55B7-12BE-4128-2F1CBECA1EDF}"/>
              </a:ext>
            </a:extLst>
          </p:cNvPr>
          <p:cNvSpPr>
            <a:spLocks noGrp="1"/>
          </p:cNvSpPr>
          <p:nvPr>
            <p:ph type="dt" sz="half" idx="10"/>
          </p:nvPr>
        </p:nvSpPr>
        <p:spPr/>
        <p:txBody>
          <a:bodyPr/>
          <a:lstStyle/>
          <a:p>
            <a:fld id="{73F217C4-82C7-44EE-8325-8832E37FBC6B}" type="datetimeFigureOut">
              <a:rPr lang="en-IN" smtClean="0"/>
              <a:t>30-08-2023</a:t>
            </a:fld>
            <a:endParaRPr lang="en-IN"/>
          </a:p>
        </p:txBody>
      </p:sp>
      <p:sp>
        <p:nvSpPr>
          <p:cNvPr id="5" name="Footer Placeholder 4">
            <a:extLst>
              <a:ext uri="{FF2B5EF4-FFF2-40B4-BE49-F238E27FC236}">
                <a16:creationId xmlns="" xmlns:a16="http://schemas.microsoft.com/office/drawing/2014/main" id="{366E17CC-958B-E096-53BC-2E3C5BDA72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3BBF2450-FC73-2208-9400-8D0FC7D2BA49}"/>
              </a:ext>
            </a:extLst>
          </p:cNvPr>
          <p:cNvSpPr>
            <a:spLocks noGrp="1"/>
          </p:cNvSpPr>
          <p:nvPr>
            <p:ph type="sldNum" sz="quarter" idx="12"/>
          </p:nvPr>
        </p:nvSpPr>
        <p:spPr/>
        <p:txBody>
          <a:bodyPr/>
          <a:lstStyle/>
          <a:p>
            <a:fld id="{8273B155-6BC3-48A4-A1A3-5FE7604C9CEF}" type="slidenum">
              <a:rPr lang="en-IN" smtClean="0"/>
              <a:t>‹#›</a:t>
            </a:fld>
            <a:endParaRPr lang="en-IN"/>
          </a:p>
        </p:txBody>
      </p:sp>
    </p:spTree>
    <p:extLst>
      <p:ext uri="{BB962C8B-B14F-4D97-AF65-F5344CB8AC3E}">
        <p14:creationId xmlns:p14="http://schemas.microsoft.com/office/powerpoint/2010/main" val="1643137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BFC228-0D45-FF26-A0DB-442951DFD4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8128CFC-0E34-0FFA-100B-E0AE6FEF22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B8784E27-8254-92CA-8A63-8A80BB12CF45}"/>
              </a:ext>
            </a:extLst>
          </p:cNvPr>
          <p:cNvSpPr>
            <a:spLocks noGrp="1"/>
          </p:cNvSpPr>
          <p:nvPr>
            <p:ph type="dt" sz="half" idx="10"/>
          </p:nvPr>
        </p:nvSpPr>
        <p:spPr/>
        <p:txBody>
          <a:bodyPr/>
          <a:lstStyle/>
          <a:p>
            <a:fld id="{73F217C4-82C7-44EE-8325-8832E37FBC6B}" type="datetimeFigureOut">
              <a:rPr lang="en-IN" smtClean="0"/>
              <a:t>30-08-2023</a:t>
            </a:fld>
            <a:endParaRPr lang="en-IN"/>
          </a:p>
        </p:txBody>
      </p:sp>
      <p:sp>
        <p:nvSpPr>
          <p:cNvPr id="5" name="Footer Placeholder 4">
            <a:extLst>
              <a:ext uri="{FF2B5EF4-FFF2-40B4-BE49-F238E27FC236}">
                <a16:creationId xmlns="" xmlns:a16="http://schemas.microsoft.com/office/drawing/2014/main" id="{18C65E96-0BCB-FBA8-40E7-29B01707B8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B1EB601C-752E-E1FF-84DC-1205A8DCC62E}"/>
              </a:ext>
            </a:extLst>
          </p:cNvPr>
          <p:cNvSpPr>
            <a:spLocks noGrp="1"/>
          </p:cNvSpPr>
          <p:nvPr>
            <p:ph type="sldNum" sz="quarter" idx="12"/>
          </p:nvPr>
        </p:nvSpPr>
        <p:spPr/>
        <p:txBody>
          <a:bodyPr/>
          <a:lstStyle/>
          <a:p>
            <a:fld id="{8273B155-6BC3-48A4-A1A3-5FE7604C9CEF}" type="slidenum">
              <a:rPr lang="en-IN" smtClean="0"/>
              <a:t>‹#›</a:t>
            </a:fld>
            <a:endParaRPr lang="en-IN"/>
          </a:p>
        </p:txBody>
      </p:sp>
    </p:spTree>
    <p:extLst>
      <p:ext uri="{BB962C8B-B14F-4D97-AF65-F5344CB8AC3E}">
        <p14:creationId xmlns:p14="http://schemas.microsoft.com/office/powerpoint/2010/main" val="1546107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C1E039-63DD-B020-4BA3-6E4BD505EF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D1F380D5-5CCA-D37B-5039-5ABF0299B8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8205913C-13EF-4DA2-09B2-320077BF74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1D916A31-B78F-FB59-9E37-748D00188ADA}"/>
              </a:ext>
            </a:extLst>
          </p:cNvPr>
          <p:cNvSpPr>
            <a:spLocks noGrp="1"/>
          </p:cNvSpPr>
          <p:nvPr>
            <p:ph type="dt" sz="half" idx="10"/>
          </p:nvPr>
        </p:nvSpPr>
        <p:spPr/>
        <p:txBody>
          <a:bodyPr/>
          <a:lstStyle/>
          <a:p>
            <a:fld id="{73F217C4-82C7-44EE-8325-8832E37FBC6B}" type="datetimeFigureOut">
              <a:rPr lang="en-IN" smtClean="0"/>
              <a:t>30-08-2023</a:t>
            </a:fld>
            <a:endParaRPr lang="en-IN"/>
          </a:p>
        </p:txBody>
      </p:sp>
      <p:sp>
        <p:nvSpPr>
          <p:cNvPr id="6" name="Footer Placeholder 5">
            <a:extLst>
              <a:ext uri="{FF2B5EF4-FFF2-40B4-BE49-F238E27FC236}">
                <a16:creationId xmlns="" xmlns:a16="http://schemas.microsoft.com/office/drawing/2014/main" id="{CD9F296C-EE2E-8D36-EB88-8363049E7D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7B30DE55-8C29-6B8C-8E68-8AF3DF698BA6}"/>
              </a:ext>
            </a:extLst>
          </p:cNvPr>
          <p:cNvSpPr>
            <a:spLocks noGrp="1"/>
          </p:cNvSpPr>
          <p:nvPr>
            <p:ph type="sldNum" sz="quarter" idx="12"/>
          </p:nvPr>
        </p:nvSpPr>
        <p:spPr/>
        <p:txBody>
          <a:bodyPr/>
          <a:lstStyle/>
          <a:p>
            <a:fld id="{8273B155-6BC3-48A4-A1A3-5FE7604C9CEF}" type="slidenum">
              <a:rPr lang="en-IN" smtClean="0"/>
              <a:t>‹#›</a:t>
            </a:fld>
            <a:endParaRPr lang="en-IN"/>
          </a:p>
        </p:txBody>
      </p:sp>
    </p:spTree>
    <p:extLst>
      <p:ext uri="{BB962C8B-B14F-4D97-AF65-F5344CB8AC3E}">
        <p14:creationId xmlns:p14="http://schemas.microsoft.com/office/powerpoint/2010/main" val="2701115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5417C6-60F6-3255-733C-6DF2DBB11DB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4BD13EB-DFA2-9261-9F15-17487AAAD6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EAD9CBED-C7CE-4855-C6D9-2FDA6392B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44B21481-9F3D-5005-1BB6-123B92E743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556DC3C7-4034-6E4D-2809-6D38EBB86E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DA980DB4-7C30-A0E2-BD3E-CD93BBDDB708}"/>
              </a:ext>
            </a:extLst>
          </p:cNvPr>
          <p:cNvSpPr>
            <a:spLocks noGrp="1"/>
          </p:cNvSpPr>
          <p:nvPr>
            <p:ph type="dt" sz="half" idx="10"/>
          </p:nvPr>
        </p:nvSpPr>
        <p:spPr/>
        <p:txBody>
          <a:bodyPr/>
          <a:lstStyle/>
          <a:p>
            <a:fld id="{73F217C4-82C7-44EE-8325-8832E37FBC6B}" type="datetimeFigureOut">
              <a:rPr lang="en-IN" smtClean="0"/>
              <a:t>30-08-2023</a:t>
            </a:fld>
            <a:endParaRPr lang="en-IN"/>
          </a:p>
        </p:txBody>
      </p:sp>
      <p:sp>
        <p:nvSpPr>
          <p:cNvPr id="8" name="Footer Placeholder 7">
            <a:extLst>
              <a:ext uri="{FF2B5EF4-FFF2-40B4-BE49-F238E27FC236}">
                <a16:creationId xmlns="" xmlns:a16="http://schemas.microsoft.com/office/drawing/2014/main" id="{6BFE865D-4B99-C1C7-05F5-3517D480E7F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A65E3668-8FAD-4FB6-FA82-7CF984E0B54E}"/>
              </a:ext>
            </a:extLst>
          </p:cNvPr>
          <p:cNvSpPr>
            <a:spLocks noGrp="1"/>
          </p:cNvSpPr>
          <p:nvPr>
            <p:ph type="sldNum" sz="quarter" idx="12"/>
          </p:nvPr>
        </p:nvSpPr>
        <p:spPr/>
        <p:txBody>
          <a:bodyPr/>
          <a:lstStyle/>
          <a:p>
            <a:fld id="{8273B155-6BC3-48A4-A1A3-5FE7604C9CEF}" type="slidenum">
              <a:rPr lang="en-IN" smtClean="0"/>
              <a:t>‹#›</a:t>
            </a:fld>
            <a:endParaRPr lang="en-IN"/>
          </a:p>
        </p:txBody>
      </p:sp>
    </p:spTree>
    <p:extLst>
      <p:ext uri="{BB962C8B-B14F-4D97-AF65-F5344CB8AC3E}">
        <p14:creationId xmlns:p14="http://schemas.microsoft.com/office/powerpoint/2010/main" val="4262704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B917BB-DB3E-F2A2-4E63-71EF6339C9A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BB09C309-3D98-EBD8-334F-F057BFF89851}"/>
              </a:ext>
            </a:extLst>
          </p:cNvPr>
          <p:cNvSpPr>
            <a:spLocks noGrp="1"/>
          </p:cNvSpPr>
          <p:nvPr>
            <p:ph type="dt" sz="half" idx="10"/>
          </p:nvPr>
        </p:nvSpPr>
        <p:spPr/>
        <p:txBody>
          <a:bodyPr/>
          <a:lstStyle/>
          <a:p>
            <a:fld id="{73F217C4-82C7-44EE-8325-8832E37FBC6B}" type="datetimeFigureOut">
              <a:rPr lang="en-IN" smtClean="0"/>
              <a:t>30-08-2023</a:t>
            </a:fld>
            <a:endParaRPr lang="en-IN"/>
          </a:p>
        </p:txBody>
      </p:sp>
      <p:sp>
        <p:nvSpPr>
          <p:cNvPr id="4" name="Footer Placeholder 3">
            <a:extLst>
              <a:ext uri="{FF2B5EF4-FFF2-40B4-BE49-F238E27FC236}">
                <a16:creationId xmlns="" xmlns:a16="http://schemas.microsoft.com/office/drawing/2014/main" id="{83BB99AA-7A4D-9DB2-5C1D-CFD90D4491A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62A14D79-548C-4EF9-7D75-47842ED6BDF4}"/>
              </a:ext>
            </a:extLst>
          </p:cNvPr>
          <p:cNvSpPr>
            <a:spLocks noGrp="1"/>
          </p:cNvSpPr>
          <p:nvPr>
            <p:ph type="sldNum" sz="quarter" idx="12"/>
          </p:nvPr>
        </p:nvSpPr>
        <p:spPr/>
        <p:txBody>
          <a:bodyPr/>
          <a:lstStyle/>
          <a:p>
            <a:fld id="{8273B155-6BC3-48A4-A1A3-5FE7604C9CEF}" type="slidenum">
              <a:rPr lang="en-IN" smtClean="0"/>
              <a:t>‹#›</a:t>
            </a:fld>
            <a:endParaRPr lang="en-IN"/>
          </a:p>
        </p:txBody>
      </p:sp>
    </p:spTree>
    <p:extLst>
      <p:ext uri="{BB962C8B-B14F-4D97-AF65-F5344CB8AC3E}">
        <p14:creationId xmlns:p14="http://schemas.microsoft.com/office/powerpoint/2010/main" val="2380571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433A62B-4CE2-FE99-F4BF-28DB915FD032}"/>
              </a:ext>
            </a:extLst>
          </p:cNvPr>
          <p:cNvSpPr>
            <a:spLocks noGrp="1"/>
          </p:cNvSpPr>
          <p:nvPr>
            <p:ph type="dt" sz="half" idx="10"/>
          </p:nvPr>
        </p:nvSpPr>
        <p:spPr/>
        <p:txBody>
          <a:bodyPr/>
          <a:lstStyle/>
          <a:p>
            <a:fld id="{73F217C4-82C7-44EE-8325-8832E37FBC6B}" type="datetimeFigureOut">
              <a:rPr lang="en-IN" smtClean="0"/>
              <a:t>30-08-2023</a:t>
            </a:fld>
            <a:endParaRPr lang="en-IN"/>
          </a:p>
        </p:txBody>
      </p:sp>
      <p:sp>
        <p:nvSpPr>
          <p:cNvPr id="3" name="Footer Placeholder 2">
            <a:extLst>
              <a:ext uri="{FF2B5EF4-FFF2-40B4-BE49-F238E27FC236}">
                <a16:creationId xmlns="" xmlns:a16="http://schemas.microsoft.com/office/drawing/2014/main" id="{D0593CFB-81AE-C760-AA23-AFC9D3815B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531C03BB-A93B-9210-D32F-39FA5761558E}"/>
              </a:ext>
            </a:extLst>
          </p:cNvPr>
          <p:cNvSpPr>
            <a:spLocks noGrp="1"/>
          </p:cNvSpPr>
          <p:nvPr>
            <p:ph type="sldNum" sz="quarter" idx="12"/>
          </p:nvPr>
        </p:nvSpPr>
        <p:spPr/>
        <p:txBody>
          <a:bodyPr/>
          <a:lstStyle/>
          <a:p>
            <a:fld id="{8273B155-6BC3-48A4-A1A3-5FE7604C9CEF}" type="slidenum">
              <a:rPr lang="en-IN" smtClean="0"/>
              <a:t>‹#›</a:t>
            </a:fld>
            <a:endParaRPr lang="en-IN"/>
          </a:p>
        </p:txBody>
      </p:sp>
    </p:spTree>
    <p:extLst>
      <p:ext uri="{BB962C8B-B14F-4D97-AF65-F5344CB8AC3E}">
        <p14:creationId xmlns:p14="http://schemas.microsoft.com/office/powerpoint/2010/main" val="275397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333C31-ECFA-CA01-88A2-6E099E6DF7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804F7D8C-5032-E91D-96CA-E3D03BC589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B2782FAF-E85A-4E8E-480C-20A1B4C69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0FE9271-BD46-1BD1-A9B8-D85F24B6925D}"/>
              </a:ext>
            </a:extLst>
          </p:cNvPr>
          <p:cNvSpPr>
            <a:spLocks noGrp="1"/>
          </p:cNvSpPr>
          <p:nvPr>
            <p:ph type="dt" sz="half" idx="10"/>
          </p:nvPr>
        </p:nvSpPr>
        <p:spPr/>
        <p:txBody>
          <a:bodyPr/>
          <a:lstStyle/>
          <a:p>
            <a:fld id="{73F217C4-82C7-44EE-8325-8832E37FBC6B}" type="datetimeFigureOut">
              <a:rPr lang="en-IN" smtClean="0"/>
              <a:t>30-08-2023</a:t>
            </a:fld>
            <a:endParaRPr lang="en-IN"/>
          </a:p>
        </p:txBody>
      </p:sp>
      <p:sp>
        <p:nvSpPr>
          <p:cNvPr id="6" name="Footer Placeholder 5">
            <a:extLst>
              <a:ext uri="{FF2B5EF4-FFF2-40B4-BE49-F238E27FC236}">
                <a16:creationId xmlns="" xmlns:a16="http://schemas.microsoft.com/office/drawing/2014/main" id="{050E598C-596E-A784-0F56-0E4EE10511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AA2A2D10-4E0E-34B5-AE95-2D74C9A29A0B}"/>
              </a:ext>
            </a:extLst>
          </p:cNvPr>
          <p:cNvSpPr>
            <a:spLocks noGrp="1"/>
          </p:cNvSpPr>
          <p:nvPr>
            <p:ph type="sldNum" sz="quarter" idx="12"/>
          </p:nvPr>
        </p:nvSpPr>
        <p:spPr/>
        <p:txBody>
          <a:bodyPr/>
          <a:lstStyle/>
          <a:p>
            <a:fld id="{8273B155-6BC3-48A4-A1A3-5FE7604C9CEF}" type="slidenum">
              <a:rPr lang="en-IN" smtClean="0"/>
              <a:t>‹#›</a:t>
            </a:fld>
            <a:endParaRPr lang="en-IN"/>
          </a:p>
        </p:txBody>
      </p:sp>
    </p:spTree>
    <p:extLst>
      <p:ext uri="{BB962C8B-B14F-4D97-AF65-F5344CB8AC3E}">
        <p14:creationId xmlns:p14="http://schemas.microsoft.com/office/powerpoint/2010/main" val="3297362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4B276F-C456-8EC2-F4B9-01AB322A5E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20E061D0-D302-7FB8-1AF4-2A41E05E0B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B4D61117-3B89-BE00-9D56-19B9CB5776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4BE4BEF-7C16-58D3-7F78-A7DDED8B05B8}"/>
              </a:ext>
            </a:extLst>
          </p:cNvPr>
          <p:cNvSpPr>
            <a:spLocks noGrp="1"/>
          </p:cNvSpPr>
          <p:nvPr>
            <p:ph type="dt" sz="half" idx="10"/>
          </p:nvPr>
        </p:nvSpPr>
        <p:spPr/>
        <p:txBody>
          <a:bodyPr/>
          <a:lstStyle/>
          <a:p>
            <a:fld id="{73F217C4-82C7-44EE-8325-8832E37FBC6B}" type="datetimeFigureOut">
              <a:rPr lang="en-IN" smtClean="0"/>
              <a:t>30-08-2023</a:t>
            </a:fld>
            <a:endParaRPr lang="en-IN"/>
          </a:p>
        </p:txBody>
      </p:sp>
      <p:sp>
        <p:nvSpPr>
          <p:cNvPr id="6" name="Footer Placeholder 5">
            <a:extLst>
              <a:ext uri="{FF2B5EF4-FFF2-40B4-BE49-F238E27FC236}">
                <a16:creationId xmlns="" xmlns:a16="http://schemas.microsoft.com/office/drawing/2014/main" id="{0275C7E5-F816-9B27-5D04-CBD96F313A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2120A4A8-C934-A3FE-E959-676D4833243C}"/>
              </a:ext>
            </a:extLst>
          </p:cNvPr>
          <p:cNvSpPr>
            <a:spLocks noGrp="1"/>
          </p:cNvSpPr>
          <p:nvPr>
            <p:ph type="sldNum" sz="quarter" idx="12"/>
          </p:nvPr>
        </p:nvSpPr>
        <p:spPr/>
        <p:txBody>
          <a:bodyPr/>
          <a:lstStyle/>
          <a:p>
            <a:fld id="{8273B155-6BC3-48A4-A1A3-5FE7604C9CEF}" type="slidenum">
              <a:rPr lang="en-IN" smtClean="0"/>
              <a:t>‹#›</a:t>
            </a:fld>
            <a:endParaRPr lang="en-IN"/>
          </a:p>
        </p:txBody>
      </p:sp>
    </p:spTree>
    <p:extLst>
      <p:ext uri="{BB962C8B-B14F-4D97-AF65-F5344CB8AC3E}">
        <p14:creationId xmlns:p14="http://schemas.microsoft.com/office/powerpoint/2010/main" val="46384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661422F-1AA1-31B0-8279-30549B9007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E86E853-DE57-54BE-666F-9DEDF4333D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C751253B-8B9D-B118-A1D1-17DC65D558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F217C4-82C7-44EE-8325-8832E37FBC6B}" type="datetimeFigureOut">
              <a:rPr lang="en-IN" smtClean="0"/>
              <a:t>30-08-2023</a:t>
            </a:fld>
            <a:endParaRPr lang="en-IN"/>
          </a:p>
        </p:txBody>
      </p:sp>
      <p:sp>
        <p:nvSpPr>
          <p:cNvPr id="5" name="Footer Placeholder 4">
            <a:extLst>
              <a:ext uri="{FF2B5EF4-FFF2-40B4-BE49-F238E27FC236}">
                <a16:creationId xmlns="" xmlns:a16="http://schemas.microsoft.com/office/drawing/2014/main" id="{D6128434-7258-571C-1D53-133D493AE9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45B66927-CBC9-ADFC-107F-5F11951DEA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73B155-6BC3-48A4-A1A3-5FE7604C9CEF}" type="slidenum">
              <a:rPr lang="en-IN" smtClean="0"/>
              <a:t>‹#›</a:t>
            </a:fld>
            <a:endParaRPr lang="en-IN"/>
          </a:p>
        </p:txBody>
      </p:sp>
    </p:spTree>
    <p:extLst>
      <p:ext uri="{BB962C8B-B14F-4D97-AF65-F5344CB8AC3E}">
        <p14:creationId xmlns:p14="http://schemas.microsoft.com/office/powerpoint/2010/main" val="3927692970"/>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av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46A0F6-83C8-873A-68F4-96BE0CFBF050}"/>
              </a:ext>
            </a:extLst>
          </p:cNvPr>
          <p:cNvSpPr>
            <a:spLocks noGrp="1"/>
          </p:cNvSpPr>
          <p:nvPr>
            <p:ph type="ctrTitle"/>
          </p:nvPr>
        </p:nvSpPr>
        <p:spPr>
          <a:xfrm>
            <a:off x="1524000" y="714375"/>
            <a:ext cx="9144000" cy="1138238"/>
          </a:xfrm>
        </p:spPr>
        <p:txBody>
          <a:bodyPr/>
          <a:lstStyle/>
          <a:p>
            <a:r>
              <a:rPr lang="en-US" dirty="0" err="1"/>
              <a:t>Carzy</a:t>
            </a:r>
            <a:endParaRPr lang="en-IN" dirty="0"/>
          </a:p>
        </p:txBody>
      </p:sp>
      <p:sp>
        <p:nvSpPr>
          <p:cNvPr id="3" name="Subtitle 2">
            <a:extLst>
              <a:ext uri="{FF2B5EF4-FFF2-40B4-BE49-F238E27FC236}">
                <a16:creationId xmlns="" xmlns:a16="http://schemas.microsoft.com/office/drawing/2014/main" id="{4192004F-7F65-362A-1A0C-A85D51EB8FC7}"/>
              </a:ext>
            </a:extLst>
          </p:cNvPr>
          <p:cNvSpPr>
            <a:spLocks noGrp="1"/>
          </p:cNvSpPr>
          <p:nvPr>
            <p:ph type="subTitle" idx="1"/>
          </p:nvPr>
        </p:nvSpPr>
        <p:spPr>
          <a:xfrm>
            <a:off x="1524000" y="4821238"/>
            <a:ext cx="9144000" cy="1655762"/>
          </a:xfrm>
        </p:spPr>
        <p:txBody>
          <a:bodyPr/>
          <a:lstStyle/>
          <a:p>
            <a:r>
              <a:rPr lang="en-US" sz="3200" dirty="0"/>
              <a:t>Presented</a:t>
            </a:r>
            <a:r>
              <a:rPr lang="en-US" dirty="0"/>
              <a:t> By</a:t>
            </a:r>
          </a:p>
          <a:p>
            <a:r>
              <a:rPr lang="en-US" dirty="0" err="1"/>
              <a:t>Shruti</a:t>
            </a:r>
            <a:r>
              <a:rPr lang="en-US" dirty="0"/>
              <a:t> </a:t>
            </a:r>
            <a:r>
              <a:rPr lang="en-US" dirty="0" err="1"/>
              <a:t>M</a:t>
            </a:r>
            <a:r>
              <a:rPr lang="en-US" dirty="0" err="1" smtClean="0"/>
              <a:t>ajale</a:t>
            </a:r>
            <a:r>
              <a:rPr lang="en-US" dirty="0" smtClean="0"/>
              <a:t> </a:t>
            </a:r>
            <a:r>
              <a:rPr lang="en-US" dirty="0"/>
              <a:t>&amp; </a:t>
            </a:r>
            <a:r>
              <a:rPr lang="en-US" dirty="0" err="1"/>
              <a:t>Saloni</a:t>
            </a:r>
            <a:r>
              <a:rPr lang="en-US" dirty="0"/>
              <a:t> </a:t>
            </a:r>
            <a:r>
              <a:rPr lang="en-US" dirty="0" err="1"/>
              <a:t>B</a:t>
            </a:r>
            <a:r>
              <a:rPr lang="en-US" dirty="0" err="1" smtClean="0"/>
              <a:t>odhe</a:t>
            </a:r>
            <a:endParaRPr lang="en-IN" dirty="0"/>
          </a:p>
        </p:txBody>
      </p:sp>
    </p:spTree>
    <p:extLst>
      <p:ext uri="{BB962C8B-B14F-4D97-AF65-F5344CB8AC3E}">
        <p14:creationId xmlns:p14="http://schemas.microsoft.com/office/powerpoint/2010/main" val="1569282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7128EC-F830-C276-52B2-A59C13C8D004}"/>
              </a:ext>
            </a:extLst>
          </p:cNvPr>
          <p:cNvSpPr>
            <a:spLocks noGrp="1"/>
          </p:cNvSpPr>
          <p:nvPr>
            <p:ph type="title"/>
          </p:nvPr>
        </p:nvSpPr>
        <p:spPr/>
        <p:txBody>
          <a:bodyPr/>
          <a:lstStyle/>
          <a:p>
            <a:r>
              <a:rPr lang="en-US" dirty="0"/>
              <a:t>Driver Module</a:t>
            </a:r>
            <a:endParaRPr lang="en-IN" dirty="0"/>
          </a:p>
        </p:txBody>
      </p:sp>
      <p:sp>
        <p:nvSpPr>
          <p:cNvPr id="3" name="Content Placeholder 2">
            <a:extLst>
              <a:ext uri="{FF2B5EF4-FFF2-40B4-BE49-F238E27FC236}">
                <a16:creationId xmlns="" xmlns:a16="http://schemas.microsoft.com/office/drawing/2014/main" id="{3C895A55-0766-3BAA-844E-0F67822A509F}"/>
              </a:ext>
            </a:extLst>
          </p:cNvPr>
          <p:cNvSpPr>
            <a:spLocks noGrp="1"/>
          </p:cNvSpPr>
          <p:nvPr>
            <p:ph idx="1"/>
          </p:nvPr>
        </p:nvSpPr>
        <p:spPr/>
        <p:txBody>
          <a:bodyPr/>
          <a:lstStyle/>
          <a:p>
            <a:pPr marL="0" indent="0">
              <a:buNone/>
            </a:pPr>
            <a:r>
              <a:rPr lang="en-IN" sz="2800" dirty="0">
                <a:latin typeface="Cambria" pitchFamily="18" charset="0"/>
                <a:ea typeface="Cambria" pitchFamily="18" charset="0"/>
              </a:rPr>
              <a:t>The driver can ,</a:t>
            </a:r>
            <a:endParaRPr lang="en-US" dirty="0">
              <a:latin typeface="Cambria" pitchFamily="18" charset="0"/>
              <a:ea typeface="Cambria" pitchFamily="18" charset="0"/>
            </a:endParaRPr>
          </a:p>
          <a:p>
            <a:pPr lvl="0"/>
            <a:r>
              <a:rPr lang="en-US" dirty="0">
                <a:latin typeface="Cambria" pitchFamily="18" charset="0"/>
                <a:ea typeface="Cambria" pitchFamily="18" charset="0"/>
              </a:rPr>
              <a:t>Driver can login to the system</a:t>
            </a:r>
            <a:endParaRPr lang="en-IN" dirty="0">
              <a:latin typeface="Cambria" pitchFamily="18" charset="0"/>
              <a:ea typeface="Cambria" pitchFamily="18" charset="0"/>
            </a:endParaRPr>
          </a:p>
          <a:p>
            <a:pPr lvl="0">
              <a:spcAft>
                <a:spcPts val="800"/>
              </a:spcAft>
            </a:pPr>
            <a:r>
              <a:rPr lang="en-US" dirty="0" err="1">
                <a:latin typeface="Cambria" pitchFamily="18" charset="0"/>
                <a:ea typeface="Cambria" pitchFamily="18" charset="0"/>
              </a:rPr>
              <a:t>Comfirm</a:t>
            </a:r>
            <a:r>
              <a:rPr lang="en-US" dirty="0">
                <a:latin typeface="Cambria" pitchFamily="18" charset="0"/>
                <a:ea typeface="Cambria" pitchFamily="18" charset="0"/>
              </a:rPr>
              <a:t> the ride</a:t>
            </a:r>
          </a:p>
          <a:p>
            <a:pPr>
              <a:spcAft>
                <a:spcPts val="800"/>
              </a:spcAft>
            </a:pPr>
            <a:r>
              <a:rPr lang="en-US" dirty="0">
                <a:latin typeface="Cambria" pitchFamily="18" charset="0"/>
                <a:ea typeface="Cambria" pitchFamily="18" charset="0"/>
              </a:rPr>
              <a:t>Cancel the ride.</a:t>
            </a:r>
            <a:endParaRPr lang="en-IN" dirty="0">
              <a:latin typeface="Cambria" pitchFamily="18" charset="0"/>
              <a:ea typeface="Cambria" pitchFamily="18" charset="0"/>
            </a:endParaRPr>
          </a:p>
          <a:p>
            <a:pPr lvl="0">
              <a:spcAft>
                <a:spcPts val="800"/>
              </a:spcAft>
            </a:pPr>
            <a:endParaRPr lang="en-IN" dirty="0"/>
          </a:p>
        </p:txBody>
      </p:sp>
    </p:spTree>
    <p:extLst>
      <p:ext uri="{BB962C8B-B14F-4D97-AF65-F5344CB8AC3E}">
        <p14:creationId xmlns:p14="http://schemas.microsoft.com/office/powerpoint/2010/main" val="2715468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C0AD39-618E-C05F-7710-CCCE4E3D95AB}"/>
              </a:ext>
            </a:extLst>
          </p:cNvPr>
          <p:cNvSpPr>
            <a:spLocks noGrp="1"/>
          </p:cNvSpPr>
          <p:nvPr>
            <p:ph type="title"/>
          </p:nvPr>
        </p:nvSpPr>
        <p:spPr/>
        <p:txBody>
          <a:bodyPr/>
          <a:lstStyle/>
          <a:p>
            <a:r>
              <a:rPr lang="en-US" dirty="0"/>
              <a:t>Use case diagram for driver:-</a:t>
            </a:r>
            <a:endParaRPr lang="en-IN" dirty="0"/>
          </a:p>
        </p:txBody>
      </p:sp>
      <p:pic>
        <p:nvPicPr>
          <p:cNvPr id="9" name="Content Placeholder 8">
            <a:extLst>
              <a:ext uri="{FF2B5EF4-FFF2-40B4-BE49-F238E27FC236}">
                <a16:creationId xmlns="" xmlns:a16="http://schemas.microsoft.com/office/drawing/2014/main" id="{6B68B5C6-4592-BE40-40F0-6EC7530FB7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1636" y="1825625"/>
            <a:ext cx="7628728" cy="4351338"/>
          </a:xfrm>
        </p:spPr>
      </p:pic>
    </p:spTree>
    <p:extLst>
      <p:ext uri="{BB962C8B-B14F-4D97-AF65-F5344CB8AC3E}">
        <p14:creationId xmlns:p14="http://schemas.microsoft.com/office/powerpoint/2010/main" val="4215422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E96838-5C6C-13C0-A809-62A6BF84BBF9}"/>
              </a:ext>
            </a:extLst>
          </p:cNvPr>
          <p:cNvSpPr>
            <a:spLocks noGrp="1"/>
          </p:cNvSpPr>
          <p:nvPr>
            <p:ph type="title"/>
          </p:nvPr>
        </p:nvSpPr>
        <p:spPr/>
        <p:txBody>
          <a:bodyPr/>
          <a:lstStyle/>
          <a:p>
            <a:r>
              <a:rPr lang="en-US" dirty="0"/>
              <a:t>Activity diagram for admin</a:t>
            </a:r>
            <a:endParaRPr lang="en-IN" dirty="0"/>
          </a:p>
        </p:txBody>
      </p:sp>
      <p:pic>
        <p:nvPicPr>
          <p:cNvPr id="5" name="Content Placeholder 4">
            <a:extLst>
              <a:ext uri="{FF2B5EF4-FFF2-40B4-BE49-F238E27FC236}">
                <a16:creationId xmlns="" xmlns:a16="http://schemas.microsoft.com/office/drawing/2014/main" id="{EEE085DE-68DA-19AD-7DEC-7451FA5514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5026" y="1690688"/>
            <a:ext cx="7781924" cy="4633912"/>
          </a:xfrm>
        </p:spPr>
      </p:pic>
    </p:spTree>
    <p:extLst>
      <p:ext uri="{BB962C8B-B14F-4D97-AF65-F5344CB8AC3E}">
        <p14:creationId xmlns:p14="http://schemas.microsoft.com/office/powerpoint/2010/main" val="3197385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EA225A-629B-08C1-CE51-7C9F3FBFD10C}"/>
              </a:ext>
            </a:extLst>
          </p:cNvPr>
          <p:cNvSpPr>
            <a:spLocks noGrp="1"/>
          </p:cNvSpPr>
          <p:nvPr>
            <p:ph type="title"/>
          </p:nvPr>
        </p:nvSpPr>
        <p:spPr/>
        <p:txBody>
          <a:bodyPr/>
          <a:lstStyle/>
          <a:p>
            <a:r>
              <a:rPr lang="en-US" dirty="0"/>
              <a:t>Activity diagram for customer</a:t>
            </a:r>
            <a:endParaRPr lang="en-IN" dirty="0"/>
          </a:p>
        </p:txBody>
      </p:sp>
      <p:pic>
        <p:nvPicPr>
          <p:cNvPr id="5" name="Content Placeholder 4">
            <a:extLst>
              <a:ext uri="{FF2B5EF4-FFF2-40B4-BE49-F238E27FC236}">
                <a16:creationId xmlns="" xmlns:a16="http://schemas.microsoft.com/office/drawing/2014/main" id="{438FB7D0-A325-8555-7F18-33547DEE3E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4331" y="1323975"/>
            <a:ext cx="7203338" cy="4852988"/>
          </a:xfrm>
        </p:spPr>
      </p:pic>
    </p:spTree>
    <p:extLst>
      <p:ext uri="{BB962C8B-B14F-4D97-AF65-F5344CB8AC3E}">
        <p14:creationId xmlns:p14="http://schemas.microsoft.com/office/powerpoint/2010/main" val="1703050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47F473-1A3A-FEE3-579C-BE28FB0FD4FF}"/>
              </a:ext>
            </a:extLst>
          </p:cNvPr>
          <p:cNvSpPr>
            <a:spLocks noGrp="1"/>
          </p:cNvSpPr>
          <p:nvPr>
            <p:ph type="title"/>
          </p:nvPr>
        </p:nvSpPr>
        <p:spPr>
          <a:xfrm>
            <a:off x="838200" y="276225"/>
            <a:ext cx="10515600" cy="1190625"/>
          </a:xfrm>
        </p:spPr>
        <p:txBody>
          <a:bodyPr/>
          <a:lstStyle/>
          <a:p>
            <a:r>
              <a:rPr lang="en-US" dirty="0"/>
              <a:t>Activity diagram for driver</a:t>
            </a:r>
            <a:endParaRPr lang="en-IN" dirty="0"/>
          </a:p>
        </p:txBody>
      </p:sp>
      <p:pic>
        <p:nvPicPr>
          <p:cNvPr id="5" name="Content Placeholder 4">
            <a:extLst>
              <a:ext uri="{FF2B5EF4-FFF2-40B4-BE49-F238E27FC236}">
                <a16:creationId xmlns="" xmlns:a16="http://schemas.microsoft.com/office/drawing/2014/main" id="{84F54722-8A16-85B6-4DEE-8D2614814F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0625" y="1466850"/>
            <a:ext cx="9382125" cy="4940300"/>
          </a:xfrm>
        </p:spPr>
      </p:pic>
    </p:spTree>
    <p:extLst>
      <p:ext uri="{BB962C8B-B14F-4D97-AF65-F5344CB8AC3E}">
        <p14:creationId xmlns:p14="http://schemas.microsoft.com/office/powerpoint/2010/main" val="401615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144F47F6-DD8F-810B-0459-DBA75B265F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8552" y="482600"/>
            <a:ext cx="10650603" cy="5892800"/>
          </a:xfrm>
        </p:spPr>
      </p:pic>
    </p:spTree>
    <p:extLst>
      <p:ext uri="{BB962C8B-B14F-4D97-AF65-F5344CB8AC3E}">
        <p14:creationId xmlns:p14="http://schemas.microsoft.com/office/powerpoint/2010/main" val="1634154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6AE2CE90-2FA5-0F47-1837-9A0745D556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0504" y="676275"/>
            <a:ext cx="10108495" cy="5581649"/>
          </a:xfrm>
        </p:spPr>
      </p:pic>
    </p:spTree>
    <p:extLst>
      <p:ext uri="{BB962C8B-B14F-4D97-AF65-F5344CB8AC3E}">
        <p14:creationId xmlns:p14="http://schemas.microsoft.com/office/powerpoint/2010/main" val="3684237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02DA85B6-DE2C-F30C-199E-95894E92C0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2050" y="685800"/>
            <a:ext cx="10001250" cy="5595938"/>
          </a:xfrm>
        </p:spPr>
      </p:pic>
    </p:spTree>
    <p:extLst>
      <p:ext uri="{BB962C8B-B14F-4D97-AF65-F5344CB8AC3E}">
        <p14:creationId xmlns:p14="http://schemas.microsoft.com/office/powerpoint/2010/main" val="3612482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F664C7B1-5067-42A3-575E-B5FEFB1469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7247" y="809626"/>
            <a:ext cx="9750778" cy="5570538"/>
          </a:xfrm>
        </p:spPr>
      </p:pic>
    </p:spTree>
    <p:extLst>
      <p:ext uri="{BB962C8B-B14F-4D97-AF65-F5344CB8AC3E}">
        <p14:creationId xmlns:p14="http://schemas.microsoft.com/office/powerpoint/2010/main" val="3071418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F9847C59-5482-D034-5528-B92320387E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5851" y="638176"/>
            <a:ext cx="10163174" cy="5734644"/>
          </a:xfrm>
        </p:spPr>
      </p:pic>
    </p:spTree>
    <p:extLst>
      <p:ext uri="{BB962C8B-B14F-4D97-AF65-F5344CB8AC3E}">
        <p14:creationId xmlns:p14="http://schemas.microsoft.com/office/powerpoint/2010/main" val="1724707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5DF78E-1278-C297-480F-45E435402343}"/>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Introduction</a:t>
            </a:r>
            <a:r>
              <a:rPr lang="en-US" dirty="0"/>
              <a:t>:-</a:t>
            </a:r>
            <a:endParaRPr lang="en-IN" dirty="0"/>
          </a:p>
        </p:txBody>
      </p:sp>
      <p:sp>
        <p:nvSpPr>
          <p:cNvPr id="3" name="Content Placeholder 2">
            <a:extLst>
              <a:ext uri="{FF2B5EF4-FFF2-40B4-BE49-F238E27FC236}">
                <a16:creationId xmlns="" xmlns:a16="http://schemas.microsoft.com/office/drawing/2014/main" id="{F65F3962-152D-DEC8-D31D-4D3606C2733E}"/>
              </a:ext>
            </a:extLst>
          </p:cNvPr>
          <p:cNvSpPr>
            <a:spLocks noGrp="1"/>
          </p:cNvSpPr>
          <p:nvPr>
            <p:ph idx="1"/>
          </p:nvPr>
        </p:nvSpPr>
        <p:spPr/>
        <p:txBody>
          <a:bodyPr>
            <a:normAutofit/>
          </a:bodyPr>
          <a:lstStyle/>
          <a:p>
            <a:r>
              <a:rPr lang="en-US" sz="2800" dirty="0">
                <a:latin typeface="Times New Roman" panose="02020603050405020304" pitchFamily="18" charset="0"/>
                <a:ea typeface="Cambria" pitchFamily="18" charset="0"/>
                <a:cs typeface="Times New Roman" panose="02020603050405020304" pitchFamily="18" charset="0"/>
              </a:rPr>
              <a:t>The Main purpose of developing the “</a:t>
            </a:r>
            <a:r>
              <a:rPr lang="en-US" sz="2800" b="1" dirty="0" err="1">
                <a:latin typeface="Times New Roman" panose="02020603050405020304" pitchFamily="18" charset="0"/>
                <a:ea typeface="Cambria" pitchFamily="18" charset="0"/>
                <a:cs typeface="Times New Roman" panose="02020603050405020304" pitchFamily="18" charset="0"/>
              </a:rPr>
              <a:t>Carzy</a:t>
            </a:r>
            <a:r>
              <a:rPr lang="en-US" sz="2800" b="1" dirty="0">
                <a:latin typeface="Times New Roman" panose="02020603050405020304" pitchFamily="18" charset="0"/>
                <a:ea typeface="Cambria" pitchFamily="18" charset="0"/>
                <a:cs typeface="Times New Roman" panose="02020603050405020304" pitchFamily="18" charset="0"/>
              </a:rPr>
              <a:t>” </a:t>
            </a:r>
            <a:r>
              <a:rPr lang="en-US" sz="2800" dirty="0">
                <a:latin typeface="Times New Roman" panose="02020603050405020304" pitchFamily="18" charset="0"/>
                <a:ea typeface="Cambria" pitchFamily="18" charset="0"/>
                <a:cs typeface="Times New Roman" panose="02020603050405020304" pitchFamily="18" charset="0"/>
              </a:rPr>
              <a:t>is to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provide online facility to book cars online within few clicks only. Some people cannot afford to have a car, for those people this system becomes very helpful. This system includes various cars, as per the customer order and comfort, it place the order and book the car as per the location within the area and  booking can be done via internet service only.</a:t>
            </a:r>
          </a:p>
          <a:p>
            <a:pPr marL="0" indent="0">
              <a:buNone/>
            </a:pP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ea typeface="Cambria" pitchFamily="18" charset="0"/>
                <a:cs typeface="Times New Roman" panose="02020603050405020304" pitchFamily="18" charset="0"/>
              </a:rPr>
              <a:t>“</a:t>
            </a:r>
            <a:r>
              <a:rPr lang="en-US" sz="2800" b="1" dirty="0" err="1">
                <a:latin typeface="Times New Roman" panose="02020603050405020304" pitchFamily="18" charset="0"/>
                <a:ea typeface="Cambria" pitchFamily="18" charset="0"/>
                <a:cs typeface="Times New Roman" panose="02020603050405020304" pitchFamily="18" charset="0"/>
              </a:rPr>
              <a:t>Carzy</a:t>
            </a:r>
            <a:r>
              <a:rPr lang="en-US" sz="2800" b="1" dirty="0">
                <a:latin typeface="Times New Roman" panose="02020603050405020304" pitchFamily="18" charset="0"/>
                <a:ea typeface="Cambria"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will automate the manual car reservation process. It will be easy to admin for handling customer registrations, present the car details, handling reservations.</a:t>
            </a:r>
            <a:endParaRPr lang="en-IN" dirty="0"/>
          </a:p>
        </p:txBody>
      </p:sp>
    </p:spTree>
    <p:extLst>
      <p:ext uri="{BB962C8B-B14F-4D97-AF65-F5344CB8AC3E}">
        <p14:creationId xmlns:p14="http://schemas.microsoft.com/office/powerpoint/2010/main" val="3165829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9BDFD8E4-848C-65FC-AC35-494D924158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2050" y="676274"/>
            <a:ext cx="10039349" cy="5647135"/>
          </a:xfrm>
        </p:spPr>
      </p:pic>
    </p:spTree>
    <p:extLst>
      <p:ext uri="{BB962C8B-B14F-4D97-AF65-F5344CB8AC3E}">
        <p14:creationId xmlns:p14="http://schemas.microsoft.com/office/powerpoint/2010/main" val="3646386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D50CF71-9CF0-7203-926F-461905F990E6}"/>
              </a:ext>
            </a:extLst>
          </p:cNvPr>
          <p:cNvSpPr>
            <a:spLocks noGrp="1"/>
          </p:cNvSpPr>
          <p:nvPr>
            <p:ph idx="1"/>
          </p:nvPr>
        </p:nvSpPr>
        <p:spPr>
          <a:xfrm>
            <a:off x="838200" y="2686050"/>
            <a:ext cx="10515600" cy="3500438"/>
          </a:xfrm>
        </p:spPr>
        <p:txBody>
          <a:bodyPr>
            <a:normAutofit/>
          </a:bodyPr>
          <a:lstStyle/>
          <a:p>
            <a:pPr marL="0" indent="0">
              <a:buNone/>
            </a:pPr>
            <a:r>
              <a:rPr lang="en-US" sz="9600" dirty="0"/>
              <a:t>THANK YOU…!</a:t>
            </a:r>
            <a:endParaRPr lang="en-IN" sz="9600" dirty="0"/>
          </a:p>
        </p:txBody>
      </p:sp>
      <p:pic>
        <p:nvPicPr>
          <p:cNvPr id="5" name="Picture 4">
            <a:extLst>
              <a:ext uri="{FF2B5EF4-FFF2-40B4-BE49-F238E27FC236}">
                <a16:creationId xmlns="" xmlns:a16="http://schemas.microsoft.com/office/drawing/2014/main" id="{A3721D7A-505D-5A3A-A9C9-8A1483F7185E}"/>
              </a:ext>
            </a:extLst>
          </p:cNvPr>
          <p:cNvPicPr>
            <a:picLocks noChangeAspect="1"/>
          </p:cNvPicPr>
          <p:nvPr/>
        </p:nvPicPr>
        <p:blipFill rotWithShape="1">
          <a:blip r:embed="rId2">
            <a:extLst>
              <a:ext uri="{28A0092B-C50C-407E-A947-70E740481C1C}">
                <a14:useLocalDpi xmlns:a14="http://schemas.microsoft.com/office/drawing/2010/main" val="0"/>
              </a:ext>
            </a:extLst>
          </a:blip>
          <a:srcRect l="22775" t="43184"/>
          <a:stretch/>
        </p:blipFill>
        <p:spPr>
          <a:xfrm>
            <a:off x="7677149" y="2778919"/>
            <a:ext cx="3003549" cy="1657350"/>
          </a:xfrm>
          <a:prstGeom prst="rect">
            <a:avLst/>
          </a:prstGeom>
        </p:spPr>
      </p:pic>
    </p:spTree>
    <p:extLst>
      <p:ext uri="{BB962C8B-B14F-4D97-AF65-F5344CB8AC3E}">
        <p14:creationId xmlns:p14="http://schemas.microsoft.com/office/powerpoint/2010/main" val="1116248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69DB2D-7EAB-65E4-256A-3FDFB8CBC4FF}"/>
              </a:ext>
            </a:extLst>
          </p:cNvPr>
          <p:cNvSpPr>
            <a:spLocks noGrp="1"/>
          </p:cNvSpPr>
          <p:nvPr>
            <p:ph type="title"/>
          </p:nvPr>
        </p:nvSpPr>
        <p:spPr/>
        <p:txBody>
          <a:bodyPr/>
          <a:lstStyle/>
          <a:p>
            <a:pPr algn="ctr"/>
            <a:r>
              <a:rPr lang="en-US" sz="4400" dirty="0">
                <a:latin typeface="Times New Roman" panose="02020603050405020304" pitchFamily="18" charset="0"/>
                <a:ea typeface="Cambria" pitchFamily="18" charset="0"/>
                <a:cs typeface="Times New Roman" panose="02020603050405020304" pitchFamily="18" charset="0"/>
              </a:rPr>
              <a:t>Technology Used </a:t>
            </a:r>
            <a:r>
              <a:rPr lang="en-US" dirty="0">
                <a:latin typeface="Times New Roman" panose="02020603050405020304" pitchFamily="18" charset="0"/>
                <a:ea typeface="Cambria"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54A2103E-D3B0-8ABB-1A7E-6B5AB4D9AD33}"/>
              </a:ext>
            </a:extLst>
          </p:cNvPr>
          <p:cNvSpPr>
            <a:spLocks noGrp="1"/>
          </p:cNvSpPr>
          <p:nvPr>
            <p:ph idx="1"/>
          </p:nvPr>
        </p:nvSpPr>
        <p:spPr/>
        <p:txBody>
          <a:bodyPr>
            <a:normAutofit/>
          </a:bodyPr>
          <a:lstStyle/>
          <a:p>
            <a:pPr marL="0" indent="0" algn="just">
              <a:buNone/>
            </a:pPr>
            <a:r>
              <a:rPr lang="en-IN" dirty="0">
                <a:latin typeface="Times New Roman" panose="02020603050405020304" pitchFamily="18" charset="0"/>
                <a:ea typeface="Cambria" pitchFamily="18" charset="0"/>
                <a:cs typeface="Times New Roman" panose="02020603050405020304" pitchFamily="18" charset="0"/>
              </a:rPr>
              <a:t>We used Java Spring-Boot as backend and React JS as Frontend in our Project.</a:t>
            </a:r>
          </a:p>
          <a:p>
            <a:pPr marL="937260" lvl="2" indent="-342900" algn="just"/>
            <a:r>
              <a:rPr lang="en-US" sz="2800" b="0" i="0" dirty="0">
                <a:effectLst/>
                <a:latin typeface="Times New Roman" panose="02020603050405020304" pitchFamily="18" charset="0"/>
                <a:ea typeface="Cambria" pitchFamily="18" charset="0"/>
                <a:cs typeface="Times New Roman" panose="02020603050405020304" pitchFamily="18" charset="0"/>
              </a:rPr>
              <a:t>The main goal of the </a:t>
            </a:r>
            <a:r>
              <a:rPr lang="en-US" sz="2800" b="1" i="0" dirty="0">
                <a:effectLst/>
                <a:latin typeface="Times New Roman" panose="02020603050405020304" pitchFamily="18" charset="0"/>
                <a:ea typeface="Cambria" pitchFamily="18" charset="0"/>
                <a:cs typeface="Times New Roman" panose="02020603050405020304" pitchFamily="18" charset="0"/>
              </a:rPr>
              <a:t>Spring Boot</a:t>
            </a:r>
            <a:r>
              <a:rPr lang="en-US" sz="2800" b="0" i="0" dirty="0">
                <a:effectLst/>
                <a:latin typeface="Times New Roman" panose="02020603050405020304" pitchFamily="18" charset="0"/>
                <a:ea typeface="Cambria" pitchFamily="18" charset="0"/>
                <a:cs typeface="Times New Roman" panose="02020603050405020304" pitchFamily="18" charset="0"/>
              </a:rPr>
              <a:t> framework is to reduce overall development time and increase efficiency</a:t>
            </a:r>
            <a:r>
              <a:rPr lang="en-US" sz="2800" b="0" i="0" dirty="0">
                <a:solidFill>
                  <a:srgbClr val="202124"/>
                </a:solidFill>
                <a:effectLst/>
                <a:latin typeface="Times New Roman" panose="02020603050405020304" pitchFamily="18" charset="0"/>
                <a:ea typeface="Cambria" pitchFamily="18" charset="0"/>
                <a:cs typeface="Times New Roman" panose="02020603050405020304" pitchFamily="18" charset="0"/>
              </a:rPr>
              <a:t>.</a:t>
            </a:r>
            <a:r>
              <a:rPr lang="en-US" sz="2800" dirty="0">
                <a:solidFill>
                  <a:schemeClr val="bg1"/>
                </a:solidFill>
                <a:latin typeface="Times New Roman" panose="02020603050405020304" pitchFamily="18" charset="0"/>
                <a:ea typeface="Cambria" pitchFamily="18" charset="0"/>
                <a:cs typeface="Times New Roman" panose="02020603050405020304" pitchFamily="18" charset="0"/>
              </a:rPr>
              <a:t> </a:t>
            </a:r>
            <a:r>
              <a:rPr lang="en-US" sz="2800" dirty="0">
                <a:latin typeface="Times New Roman" panose="02020603050405020304" pitchFamily="18" charset="0"/>
                <a:ea typeface="Cambria" pitchFamily="18" charset="0"/>
                <a:cs typeface="Times New Roman" panose="02020603050405020304" pitchFamily="18" charset="0"/>
              </a:rPr>
              <a:t>React has become the first choice for frontend because it gives developers the ability to work with a virtual browser.</a:t>
            </a:r>
          </a:p>
          <a:p>
            <a:pPr marL="594360" lvl="2" indent="0" algn="just">
              <a:buNone/>
            </a:pPr>
            <a:endParaRPr lang="en-US" sz="2800" dirty="0">
              <a:latin typeface="Times New Roman" panose="02020603050405020304" pitchFamily="18" charset="0"/>
              <a:ea typeface="Cambria" pitchFamily="18" charset="0"/>
              <a:cs typeface="Times New Roman" panose="02020603050405020304" pitchFamily="18" charset="0"/>
            </a:endParaRPr>
          </a:p>
          <a:p>
            <a:pPr marL="937260" lvl="2" indent="-342900" algn="just"/>
            <a:r>
              <a:rPr lang="en-US" sz="2800" b="1" i="0" dirty="0">
                <a:effectLst/>
                <a:latin typeface="Times New Roman" panose="02020603050405020304" pitchFamily="18" charset="0"/>
                <a:ea typeface="Cambria" pitchFamily="18" charset="0"/>
                <a:cs typeface="Times New Roman" panose="02020603050405020304" pitchFamily="18" charset="0"/>
              </a:rPr>
              <a:t>React</a:t>
            </a:r>
            <a:r>
              <a:rPr lang="en-US" sz="2800" b="0" i="0" dirty="0">
                <a:effectLst/>
                <a:latin typeface="Times New Roman" panose="02020603050405020304" pitchFamily="18" charset="0"/>
                <a:ea typeface="Cambria" pitchFamily="18" charset="0"/>
                <a:cs typeface="Times New Roman" panose="02020603050405020304" pitchFamily="18" charset="0"/>
              </a:rPr>
              <a:t> allows developers to create large web applications that can change data, without reloading the page. The main purpose of </a:t>
            </a:r>
            <a:r>
              <a:rPr lang="en-US" sz="2800" b="1" i="0" dirty="0">
                <a:effectLst/>
                <a:latin typeface="Times New Roman" panose="02020603050405020304" pitchFamily="18" charset="0"/>
                <a:ea typeface="Cambria" pitchFamily="18" charset="0"/>
                <a:cs typeface="Times New Roman" panose="02020603050405020304" pitchFamily="18" charset="0"/>
              </a:rPr>
              <a:t>React</a:t>
            </a:r>
            <a:r>
              <a:rPr lang="en-US" sz="2800" b="0" i="0" dirty="0">
                <a:effectLst/>
                <a:latin typeface="Times New Roman" panose="02020603050405020304" pitchFamily="18" charset="0"/>
                <a:ea typeface="Cambria" pitchFamily="18" charset="0"/>
                <a:cs typeface="Times New Roman" panose="02020603050405020304" pitchFamily="18" charset="0"/>
              </a:rPr>
              <a:t> is to be fast, scalable, and simple.</a:t>
            </a:r>
            <a:endParaRPr lang="en-IN" sz="2800" dirty="0">
              <a:latin typeface="Times New Roman" panose="02020603050405020304" pitchFamily="18" charset="0"/>
              <a:cs typeface="Times New Roman" panose="02020603050405020304" pitchFamily="18" charset="0"/>
            </a:endParaRPr>
          </a:p>
          <a:p>
            <a:pPr marL="937260" lvl="2" indent="-342900" algn="just"/>
            <a:endParaRPr lang="en-US" sz="2800" dirty="0">
              <a:latin typeface="Times New Roman" panose="02020603050405020304" pitchFamily="18" charset="0"/>
              <a:ea typeface="Cambria" pitchFamily="18" charset="0"/>
              <a:cs typeface="Times New Roman" panose="02020603050405020304" pitchFamily="18" charset="0"/>
            </a:endParaRPr>
          </a:p>
          <a:p>
            <a:pPr marL="594360" lvl="2" indent="0" algn="just">
              <a:buNone/>
            </a:pPr>
            <a:endParaRPr lang="en-US" sz="2800" dirty="0">
              <a:latin typeface="Times New Roman" panose="02020603050405020304" pitchFamily="18" charset="0"/>
              <a:ea typeface="Cambria" pitchFamily="18" charset="0"/>
              <a:cs typeface="Times New Roman" panose="02020603050405020304" pitchFamily="18" charset="0"/>
            </a:endParaRPr>
          </a:p>
          <a:p>
            <a:pPr marL="937260" lvl="2" indent="-342900" algn="just"/>
            <a:endParaRPr lang="en-US" sz="2400" dirty="0">
              <a:solidFill>
                <a:schemeClr val="tx2">
                  <a:lumMod val="40000"/>
                  <a:lumOff val="60000"/>
                </a:schemeClr>
              </a:solidFill>
              <a:latin typeface="Times New Roman" panose="02020603050405020304" pitchFamily="18" charset="0"/>
              <a:ea typeface="Cambria" pitchFamily="18" charset="0"/>
              <a:cs typeface="Times New Roman" panose="02020603050405020304" pitchFamily="18" charset="0"/>
            </a:endParaRPr>
          </a:p>
        </p:txBody>
      </p:sp>
    </p:spTree>
    <p:extLst>
      <p:ext uri="{BB962C8B-B14F-4D97-AF65-F5344CB8AC3E}">
        <p14:creationId xmlns:p14="http://schemas.microsoft.com/office/powerpoint/2010/main" val="2929432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4FC017-A0A9-0910-02FE-D527035957B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User classes:-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59ABD035-9744-80AC-0954-0725242E0D6E}"/>
              </a:ext>
            </a:extLst>
          </p:cNvPr>
          <p:cNvSpPr>
            <a:spLocks noGrp="1"/>
          </p:cNvSpPr>
          <p:nvPr>
            <p:ph idx="1"/>
          </p:nvPr>
        </p:nvSpPr>
        <p:spPr>
          <a:xfrm>
            <a:off x="838201" y="1825625"/>
            <a:ext cx="1952624" cy="384175"/>
          </a:xfrm>
        </p:spPr>
        <p:txBody>
          <a:bodyPr>
            <a:normAutofit fontScale="77500" lnSpcReduction="20000"/>
          </a:bodyPr>
          <a:lstStyle/>
          <a:p>
            <a:pPr marL="0" indent="0">
              <a:buNone/>
            </a:pPr>
            <a:r>
              <a:rPr lang="en-US" sz="3300" b="1" dirty="0"/>
              <a:t>Admin</a:t>
            </a:r>
            <a:r>
              <a:rPr lang="en-US" dirty="0"/>
              <a:t>:-</a:t>
            </a:r>
            <a:endParaRPr lang="en-IN" dirty="0"/>
          </a:p>
        </p:txBody>
      </p:sp>
      <p:sp>
        <p:nvSpPr>
          <p:cNvPr id="4" name="TextBox 3">
            <a:extLst>
              <a:ext uri="{FF2B5EF4-FFF2-40B4-BE49-F238E27FC236}">
                <a16:creationId xmlns="" xmlns:a16="http://schemas.microsoft.com/office/drawing/2014/main" id="{BFBEE4E5-AA40-5D92-8220-A77EB02F2E6D}"/>
              </a:ext>
            </a:extLst>
          </p:cNvPr>
          <p:cNvSpPr txBox="1"/>
          <p:nvPr/>
        </p:nvSpPr>
        <p:spPr>
          <a:xfrm>
            <a:off x="348344" y="2209800"/>
            <a:ext cx="3672114" cy="1631216"/>
          </a:xfrm>
          <a:prstGeom prst="rect">
            <a:avLst/>
          </a:prstGeom>
          <a:noFill/>
        </p:spPr>
        <p:txBody>
          <a:bodyPr wrap="square" numCol="1" rtlCol="0">
            <a:spAutoFit/>
          </a:bodyPr>
          <a:lstStyle/>
          <a:p>
            <a:r>
              <a:rPr lang="en-US" sz="2000" dirty="0">
                <a:latin typeface="Times New Roman" panose="02020603050405020304" pitchFamily="18" charset="0"/>
                <a:ea typeface="Cambria" pitchFamily="18" charset="0"/>
                <a:cs typeface="Times New Roman" panose="02020603050405020304" pitchFamily="18" charset="0"/>
              </a:rPr>
              <a:t>Admin will be able to login to system &amp; verify car info. Database. Also he can handle payment system to finalize or cancel order</a:t>
            </a:r>
            <a:endParaRPr lang="ko-KR" alt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B5359D70-C774-CFA7-71FB-83A130B7B587}"/>
              </a:ext>
            </a:extLst>
          </p:cNvPr>
          <p:cNvSpPr txBox="1"/>
          <p:nvPr/>
        </p:nvSpPr>
        <p:spPr>
          <a:xfrm>
            <a:off x="7390494" y="2209800"/>
            <a:ext cx="4093028" cy="1631216"/>
          </a:xfrm>
          <a:prstGeom prst="rect">
            <a:avLst/>
          </a:prstGeom>
          <a:noFill/>
        </p:spPr>
        <p:txBody>
          <a:bodyPr wrap="square" rtlCol="0">
            <a:spAutoFit/>
          </a:bodyPr>
          <a:lstStyle/>
          <a:p>
            <a:r>
              <a:rPr lang="en-US" sz="2000" dirty="0">
                <a:latin typeface="Times New Roman" panose="02020603050405020304" pitchFamily="18" charset="0"/>
                <a:ea typeface="Cambria" pitchFamily="18" charset="0"/>
                <a:cs typeface="Times New Roman" panose="02020603050405020304" pitchFamily="18" charset="0"/>
              </a:rPr>
              <a:t>Customer will be able to login to website then search for his desired car according to his favorable location and can book a car with or without Driver .</a:t>
            </a:r>
            <a:endParaRPr lang="ko-KR" alt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0" name="Content Placeholder 2">
            <a:extLst>
              <a:ext uri="{FF2B5EF4-FFF2-40B4-BE49-F238E27FC236}">
                <a16:creationId xmlns="" xmlns:a16="http://schemas.microsoft.com/office/drawing/2014/main" id="{FBFADFC4-4540-79B6-A6A7-88CA7DDF6B79}"/>
              </a:ext>
            </a:extLst>
          </p:cNvPr>
          <p:cNvSpPr txBox="1">
            <a:spLocks/>
          </p:cNvSpPr>
          <p:nvPr/>
        </p:nvSpPr>
        <p:spPr>
          <a:xfrm>
            <a:off x="7600951" y="1825625"/>
            <a:ext cx="1952624" cy="38417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b="1" dirty="0"/>
              <a:t>Customer</a:t>
            </a:r>
            <a:r>
              <a:rPr lang="en-US" dirty="0"/>
              <a:t>:-</a:t>
            </a:r>
            <a:endParaRPr lang="en-IN" dirty="0"/>
          </a:p>
        </p:txBody>
      </p:sp>
      <p:sp>
        <p:nvSpPr>
          <p:cNvPr id="11" name="Content Placeholder 2">
            <a:extLst>
              <a:ext uri="{FF2B5EF4-FFF2-40B4-BE49-F238E27FC236}">
                <a16:creationId xmlns="" xmlns:a16="http://schemas.microsoft.com/office/drawing/2014/main" id="{3E209F0E-9748-E447-CEE9-34CD67C4B575}"/>
              </a:ext>
            </a:extLst>
          </p:cNvPr>
          <p:cNvSpPr txBox="1">
            <a:spLocks/>
          </p:cNvSpPr>
          <p:nvPr/>
        </p:nvSpPr>
        <p:spPr>
          <a:xfrm>
            <a:off x="7600951" y="4360128"/>
            <a:ext cx="1952624" cy="38417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b="1" dirty="0"/>
              <a:t>Driver</a:t>
            </a:r>
            <a:r>
              <a:rPr lang="en-US" dirty="0"/>
              <a:t>:-</a:t>
            </a:r>
            <a:endParaRPr lang="en-IN" dirty="0"/>
          </a:p>
        </p:txBody>
      </p:sp>
      <p:sp>
        <p:nvSpPr>
          <p:cNvPr id="12" name="Content Placeholder 2">
            <a:extLst>
              <a:ext uri="{FF2B5EF4-FFF2-40B4-BE49-F238E27FC236}">
                <a16:creationId xmlns="" xmlns:a16="http://schemas.microsoft.com/office/drawing/2014/main" id="{4248842F-6E41-5705-0F0A-8FF1B8CCBCFC}"/>
              </a:ext>
            </a:extLst>
          </p:cNvPr>
          <p:cNvSpPr txBox="1">
            <a:spLocks/>
          </p:cNvSpPr>
          <p:nvPr/>
        </p:nvSpPr>
        <p:spPr>
          <a:xfrm>
            <a:off x="838201" y="4360127"/>
            <a:ext cx="1952624" cy="38417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b="1" dirty="0"/>
              <a:t>Car Owner</a:t>
            </a:r>
            <a:r>
              <a:rPr lang="en-US" dirty="0"/>
              <a:t>:-</a:t>
            </a:r>
            <a:endParaRPr lang="en-IN" dirty="0"/>
          </a:p>
        </p:txBody>
      </p:sp>
      <p:sp>
        <p:nvSpPr>
          <p:cNvPr id="13" name="TextBox 12">
            <a:extLst>
              <a:ext uri="{FF2B5EF4-FFF2-40B4-BE49-F238E27FC236}">
                <a16:creationId xmlns="" xmlns:a16="http://schemas.microsoft.com/office/drawing/2014/main" id="{BA23C8A1-0619-CDD6-9853-C0F59FE02759}"/>
              </a:ext>
            </a:extLst>
          </p:cNvPr>
          <p:cNvSpPr txBox="1"/>
          <p:nvPr/>
        </p:nvSpPr>
        <p:spPr>
          <a:xfrm>
            <a:off x="7390494" y="4744302"/>
            <a:ext cx="3672114" cy="1015663"/>
          </a:xfrm>
          <a:prstGeom prst="rect">
            <a:avLst/>
          </a:prstGeom>
          <a:noFill/>
        </p:spPr>
        <p:txBody>
          <a:bodyPr wrap="square" numCol="1" rtlCol="0">
            <a:spAutoFit/>
          </a:bodyPr>
          <a:lstStyle/>
          <a:p>
            <a:r>
              <a:rPr lang="en-US" altLang="ko-KR" sz="2000" dirty="0">
                <a:latin typeface="Times New Roman" panose="02020603050405020304" pitchFamily="18" charset="0"/>
                <a:ea typeface="Cambria" pitchFamily="18" charset="0"/>
                <a:cs typeface="Times New Roman" panose="02020603050405020304" pitchFamily="18" charset="0"/>
              </a:rPr>
              <a:t>Driver will have choice to either accept or reject the ride that has been allocated to him.</a:t>
            </a:r>
            <a:endParaRPr lang="ko-KR" alt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 xmlns:a16="http://schemas.microsoft.com/office/drawing/2014/main" id="{1EE3B2F2-4E44-1034-7B06-5C284CE5DADB}"/>
              </a:ext>
            </a:extLst>
          </p:cNvPr>
          <p:cNvSpPr txBox="1"/>
          <p:nvPr/>
        </p:nvSpPr>
        <p:spPr>
          <a:xfrm>
            <a:off x="348344" y="4744302"/>
            <a:ext cx="3672114" cy="1015663"/>
          </a:xfrm>
          <a:prstGeom prst="rect">
            <a:avLst/>
          </a:prstGeom>
          <a:noFill/>
        </p:spPr>
        <p:txBody>
          <a:bodyPr wrap="square" numCol="1" rtlCol="0">
            <a:spAutoFit/>
          </a:bodyPr>
          <a:lstStyle/>
          <a:p>
            <a:r>
              <a:rPr lang="en-US" altLang="ko-KR" sz="2000" dirty="0">
                <a:latin typeface="Times New Roman" panose="02020603050405020304" pitchFamily="18" charset="0"/>
                <a:ea typeface="Cambria" pitchFamily="18" charset="0"/>
                <a:cs typeface="Times New Roman" panose="02020603050405020304" pitchFamily="18" charset="0"/>
              </a:rPr>
              <a:t>Car Owner will be able to login to website, feed the car information and also provide rent details.</a:t>
            </a:r>
            <a:endParaRPr lang="ko-KR" alt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103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linds(horizontal)">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B6507A-2CFF-420F-0B99-69A5CAB9324E}"/>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Product Function:-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172CE23E-13CE-A4BD-0EB9-B01E7140108A}"/>
              </a:ext>
            </a:extLst>
          </p:cNvPr>
          <p:cNvSpPr>
            <a:spLocks noGrp="1"/>
          </p:cNvSpPr>
          <p:nvPr>
            <p:ph idx="1"/>
          </p:nvPr>
        </p:nvSpPr>
        <p:spPr/>
        <p:txBody>
          <a:bodyPr/>
          <a:lstStyle/>
          <a:p>
            <a:r>
              <a:rPr lang="en-US" sz="2800" dirty="0">
                <a:latin typeface="Cambria" pitchFamily="18" charset="0"/>
                <a:ea typeface="Cambria" pitchFamily="18" charset="0"/>
              </a:rPr>
              <a:t>The system provides efficient way to use the services by Customer and Car owner.</a:t>
            </a:r>
          </a:p>
          <a:p>
            <a:r>
              <a:rPr lang="en-US" sz="2800" dirty="0">
                <a:latin typeface="Cambria" pitchFamily="18" charset="0"/>
                <a:ea typeface="Cambria" pitchFamily="18" charset="0"/>
              </a:rPr>
              <a:t>System provides easy ways for searching cars and </a:t>
            </a:r>
            <a:r>
              <a:rPr lang="en-US" dirty="0">
                <a:latin typeface="Cambria" pitchFamily="18" charset="0"/>
                <a:ea typeface="Cambria" pitchFamily="18" charset="0"/>
              </a:rPr>
              <a:t>driver </a:t>
            </a:r>
            <a:r>
              <a:rPr lang="en-US" sz="2800" dirty="0">
                <a:latin typeface="Cambria" pitchFamily="18" charset="0"/>
                <a:ea typeface="Cambria" pitchFamily="18" charset="0"/>
              </a:rPr>
              <a:t>for customer so that easily they can connect with them.</a:t>
            </a:r>
          </a:p>
          <a:p>
            <a:r>
              <a:rPr lang="en-US" dirty="0">
                <a:latin typeface="Cambria" pitchFamily="18" charset="0"/>
                <a:ea typeface="Cambria" pitchFamily="18" charset="0"/>
              </a:rPr>
              <a:t>The system must allow the customers to select specific car using different search category while reservation.</a:t>
            </a:r>
            <a:endParaRPr lang="en-IN" dirty="0">
              <a:latin typeface="Cambria" pitchFamily="18" charset="0"/>
              <a:ea typeface="Cambria" pitchFamily="18" charset="0"/>
            </a:endParaRPr>
          </a:p>
          <a:p>
            <a:endParaRPr lang="en-US" sz="2800" dirty="0">
              <a:latin typeface="Cambria" pitchFamily="18" charset="0"/>
              <a:ea typeface="Cambria" pitchFamily="18" charset="0"/>
            </a:endParaRPr>
          </a:p>
          <a:p>
            <a:endParaRPr lang="en-US" sz="2800" dirty="0">
              <a:latin typeface="Cambria" pitchFamily="18" charset="0"/>
              <a:ea typeface="Cambria" pitchFamily="18" charset="0"/>
            </a:endParaRPr>
          </a:p>
          <a:p>
            <a:endParaRPr lang="en-IN" dirty="0"/>
          </a:p>
        </p:txBody>
      </p:sp>
    </p:spTree>
    <p:extLst>
      <p:ext uri="{BB962C8B-B14F-4D97-AF65-F5344CB8AC3E}">
        <p14:creationId xmlns:p14="http://schemas.microsoft.com/office/powerpoint/2010/main" val="3062197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7128EC-F830-C276-52B2-A59C13C8D004}"/>
              </a:ext>
            </a:extLst>
          </p:cNvPr>
          <p:cNvSpPr>
            <a:spLocks noGrp="1"/>
          </p:cNvSpPr>
          <p:nvPr>
            <p:ph type="title"/>
          </p:nvPr>
        </p:nvSpPr>
        <p:spPr/>
        <p:txBody>
          <a:bodyPr/>
          <a:lstStyle/>
          <a:p>
            <a:r>
              <a:rPr lang="en-US" dirty="0"/>
              <a:t>Admin Module</a:t>
            </a:r>
            <a:endParaRPr lang="en-IN" dirty="0"/>
          </a:p>
        </p:txBody>
      </p:sp>
      <p:sp>
        <p:nvSpPr>
          <p:cNvPr id="3" name="Content Placeholder 2">
            <a:extLst>
              <a:ext uri="{FF2B5EF4-FFF2-40B4-BE49-F238E27FC236}">
                <a16:creationId xmlns="" xmlns:a16="http://schemas.microsoft.com/office/drawing/2014/main" id="{3C895A55-0766-3BAA-844E-0F67822A509F}"/>
              </a:ext>
            </a:extLst>
          </p:cNvPr>
          <p:cNvSpPr>
            <a:spLocks noGrp="1"/>
          </p:cNvSpPr>
          <p:nvPr>
            <p:ph idx="1"/>
          </p:nvPr>
        </p:nvSpPr>
        <p:spPr/>
        <p:txBody>
          <a:bodyPr>
            <a:normAutofit/>
          </a:bodyPr>
          <a:lstStyle/>
          <a:p>
            <a:pPr marL="0" indent="0">
              <a:buNone/>
            </a:pPr>
            <a:r>
              <a:rPr lang="en-IN" sz="2800" dirty="0">
                <a:latin typeface="Cambria" pitchFamily="18" charset="0"/>
                <a:ea typeface="Cambria" pitchFamily="18" charset="0"/>
              </a:rPr>
              <a:t>After successful </a:t>
            </a:r>
            <a:r>
              <a:rPr lang="en-IN" sz="2800">
                <a:latin typeface="Cambria" pitchFamily="18" charset="0"/>
                <a:ea typeface="Cambria" pitchFamily="18" charset="0"/>
              </a:rPr>
              <a:t>registration </a:t>
            </a:r>
            <a:r>
              <a:rPr lang="en-IN" sz="2800" smtClean="0">
                <a:latin typeface="Cambria" pitchFamily="18" charset="0"/>
                <a:ea typeface="Cambria" pitchFamily="18" charset="0"/>
              </a:rPr>
              <a:t>, </a:t>
            </a:r>
            <a:endParaRPr lang="en-IN" sz="2800" dirty="0">
              <a:latin typeface="Cambria" pitchFamily="18" charset="0"/>
              <a:ea typeface="Cambria" pitchFamily="18" charset="0"/>
            </a:endParaRPr>
          </a:p>
          <a:p>
            <a:pPr marL="0" indent="0">
              <a:buNone/>
            </a:pPr>
            <a:endParaRPr lang="en-US" dirty="0">
              <a:latin typeface="Cambria" pitchFamily="18" charset="0"/>
              <a:ea typeface="Cambria" pitchFamily="18" charset="0"/>
            </a:endParaRPr>
          </a:p>
          <a:p>
            <a:pPr lvl="0"/>
            <a:r>
              <a:rPr lang="en-US" dirty="0">
                <a:latin typeface="Cambria" pitchFamily="18" charset="0"/>
                <a:ea typeface="Cambria" pitchFamily="18" charset="0"/>
              </a:rPr>
              <a:t>Admin can login to the system</a:t>
            </a:r>
            <a:endParaRPr lang="en-IN" dirty="0">
              <a:latin typeface="Cambria" pitchFamily="18" charset="0"/>
              <a:ea typeface="Cambria" pitchFamily="18" charset="0"/>
            </a:endParaRPr>
          </a:p>
          <a:p>
            <a:pPr lvl="0"/>
            <a:r>
              <a:rPr lang="en-US" dirty="0">
                <a:latin typeface="Cambria" pitchFamily="18" charset="0"/>
                <a:ea typeface="Cambria" pitchFamily="18" charset="0"/>
              </a:rPr>
              <a:t>Verify the car information database</a:t>
            </a:r>
            <a:endParaRPr lang="en-IN" dirty="0">
              <a:latin typeface="Cambria" pitchFamily="18" charset="0"/>
              <a:ea typeface="Cambria" pitchFamily="18" charset="0"/>
            </a:endParaRPr>
          </a:p>
          <a:p>
            <a:pPr lvl="0"/>
            <a:r>
              <a:rPr lang="en-US" dirty="0">
                <a:latin typeface="Cambria" pitchFamily="18" charset="0"/>
                <a:ea typeface="Cambria" pitchFamily="18" charset="0"/>
              </a:rPr>
              <a:t>Generate price strategy</a:t>
            </a:r>
            <a:endParaRPr lang="en-IN" dirty="0">
              <a:latin typeface="Cambria" pitchFamily="18" charset="0"/>
              <a:ea typeface="Cambria" pitchFamily="18" charset="0"/>
            </a:endParaRPr>
          </a:p>
          <a:p>
            <a:pPr lvl="0"/>
            <a:r>
              <a:rPr lang="en-US" dirty="0">
                <a:latin typeface="Cambria" pitchFamily="18" charset="0"/>
                <a:ea typeface="Cambria" pitchFamily="18" charset="0"/>
              </a:rPr>
              <a:t>Handle the payment system.</a:t>
            </a:r>
            <a:endParaRPr lang="en-IN" dirty="0">
              <a:latin typeface="Cambria" pitchFamily="18" charset="0"/>
              <a:ea typeface="Cambria" pitchFamily="18" charset="0"/>
            </a:endParaRPr>
          </a:p>
          <a:p>
            <a:pPr lvl="0"/>
            <a:r>
              <a:rPr lang="en-US" dirty="0">
                <a:latin typeface="Cambria" pitchFamily="18" charset="0"/>
                <a:ea typeface="Cambria" pitchFamily="18" charset="0"/>
              </a:rPr>
              <a:t>Finalize the order.</a:t>
            </a:r>
            <a:endParaRPr lang="en-IN" dirty="0">
              <a:latin typeface="Cambria" pitchFamily="18" charset="0"/>
              <a:ea typeface="Cambria" pitchFamily="18" charset="0"/>
            </a:endParaRPr>
          </a:p>
          <a:p>
            <a:pPr lvl="0">
              <a:spcAft>
                <a:spcPts val="800"/>
              </a:spcAft>
            </a:pPr>
            <a:r>
              <a:rPr lang="en-US" dirty="0">
                <a:latin typeface="Cambria" pitchFamily="18" charset="0"/>
                <a:ea typeface="Cambria" pitchFamily="18" charset="0"/>
              </a:rPr>
              <a:t>Cancel the order.</a:t>
            </a:r>
            <a:endParaRPr lang="en-IN" dirty="0">
              <a:latin typeface="Cambria" pitchFamily="18" charset="0"/>
              <a:ea typeface="Cambria" pitchFamily="18" charset="0"/>
            </a:endParaRPr>
          </a:p>
          <a:p>
            <a:endParaRPr lang="en-IN" dirty="0"/>
          </a:p>
        </p:txBody>
      </p:sp>
    </p:spTree>
    <p:extLst>
      <p:ext uri="{BB962C8B-B14F-4D97-AF65-F5344CB8AC3E}">
        <p14:creationId xmlns:p14="http://schemas.microsoft.com/office/powerpoint/2010/main" val="3136938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B3B40B-A1F3-7B90-16CF-6AA6A3EA7923}"/>
              </a:ext>
            </a:extLst>
          </p:cNvPr>
          <p:cNvSpPr>
            <a:spLocks noGrp="1"/>
          </p:cNvSpPr>
          <p:nvPr>
            <p:ph type="title"/>
          </p:nvPr>
        </p:nvSpPr>
        <p:spPr/>
        <p:txBody>
          <a:bodyPr/>
          <a:lstStyle/>
          <a:p>
            <a:r>
              <a:rPr lang="en-US" dirty="0"/>
              <a:t>Use case Diagram For Admin:-</a:t>
            </a:r>
            <a:endParaRPr lang="en-IN" dirty="0"/>
          </a:p>
        </p:txBody>
      </p:sp>
      <p:pic>
        <p:nvPicPr>
          <p:cNvPr id="10" name="Content Placeholder 9">
            <a:extLst>
              <a:ext uri="{FF2B5EF4-FFF2-40B4-BE49-F238E27FC236}">
                <a16:creationId xmlns="" xmlns:a16="http://schemas.microsoft.com/office/drawing/2014/main" id="{4228818D-495D-4D93-FCC4-7C9502C0FE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06298"/>
            <a:ext cx="10515600" cy="4189991"/>
          </a:xfrm>
        </p:spPr>
      </p:pic>
    </p:spTree>
    <p:extLst>
      <p:ext uri="{BB962C8B-B14F-4D97-AF65-F5344CB8AC3E}">
        <p14:creationId xmlns:p14="http://schemas.microsoft.com/office/powerpoint/2010/main" val="3824460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7128EC-F830-C276-52B2-A59C13C8D004}"/>
              </a:ext>
            </a:extLst>
          </p:cNvPr>
          <p:cNvSpPr>
            <a:spLocks noGrp="1"/>
          </p:cNvSpPr>
          <p:nvPr>
            <p:ph type="title"/>
          </p:nvPr>
        </p:nvSpPr>
        <p:spPr/>
        <p:txBody>
          <a:bodyPr/>
          <a:lstStyle/>
          <a:p>
            <a:r>
              <a:rPr lang="en-US" dirty="0"/>
              <a:t>Customer Module</a:t>
            </a:r>
            <a:endParaRPr lang="en-IN" dirty="0"/>
          </a:p>
        </p:txBody>
      </p:sp>
      <p:sp>
        <p:nvSpPr>
          <p:cNvPr id="3" name="Content Placeholder 2">
            <a:extLst>
              <a:ext uri="{FF2B5EF4-FFF2-40B4-BE49-F238E27FC236}">
                <a16:creationId xmlns="" xmlns:a16="http://schemas.microsoft.com/office/drawing/2014/main" id="{3C895A55-0766-3BAA-844E-0F67822A509F}"/>
              </a:ext>
            </a:extLst>
          </p:cNvPr>
          <p:cNvSpPr>
            <a:spLocks noGrp="1"/>
          </p:cNvSpPr>
          <p:nvPr>
            <p:ph idx="1"/>
          </p:nvPr>
        </p:nvSpPr>
        <p:spPr/>
        <p:txBody>
          <a:bodyPr>
            <a:normAutofit/>
          </a:bodyPr>
          <a:lstStyle/>
          <a:p>
            <a:pPr marL="0" indent="0">
              <a:buNone/>
            </a:pPr>
            <a:r>
              <a:rPr lang="en-IN" sz="2800" dirty="0">
                <a:latin typeface="Cambria" pitchFamily="18" charset="0"/>
                <a:ea typeface="Cambria" pitchFamily="18" charset="0"/>
              </a:rPr>
              <a:t>After successful registration and authentication from customer , </a:t>
            </a:r>
          </a:p>
          <a:p>
            <a:pPr marL="0" indent="0">
              <a:buNone/>
            </a:pPr>
            <a:endParaRPr lang="en-US" dirty="0">
              <a:latin typeface="Cambria" pitchFamily="18" charset="0"/>
              <a:ea typeface="Cambria" pitchFamily="18" charset="0"/>
            </a:endParaRPr>
          </a:p>
          <a:p>
            <a:r>
              <a:rPr lang="en-US" dirty="0">
                <a:latin typeface="Cambria" pitchFamily="18" charset="0"/>
                <a:ea typeface="Cambria" pitchFamily="18" charset="0"/>
              </a:rPr>
              <a:t>Customer can login to the system.</a:t>
            </a:r>
            <a:endParaRPr lang="en-IN" dirty="0">
              <a:latin typeface="Cambria" pitchFamily="18" charset="0"/>
              <a:ea typeface="Cambria" pitchFamily="18" charset="0"/>
            </a:endParaRPr>
          </a:p>
          <a:p>
            <a:r>
              <a:rPr lang="en-US" dirty="0">
                <a:latin typeface="Cambria" pitchFamily="18" charset="0"/>
                <a:ea typeface="Cambria" pitchFamily="18" charset="0"/>
              </a:rPr>
              <a:t>Visit the website.</a:t>
            </a:r>
          </a:p>
          <a:p>
            <a:r>
              <a:rPr lang="en-US" dirty="0">
                <a:latin typeface="Cambria" pitchFamily="18" charset="0"/>
                <a:ea typeface="Cambria" pitchFamily="18" charset="0"/>
              </a:rPr>
              <a:t>Search for car</a:t>
            </a:r>
          </a:p>
          <a:p>
            <a:r>
              <a:rPr lang="en-US" dirty="0">
                <a:latin typeface="Cambria" pitchFamily="18" charset="0"/>
                <a:ea typeface="Cambria" pitchFamily="18" charset="0"/>
              </a:rPr>
              <a:t>Search </a:t>
            </a:r>
            <a:r>
              <a:rPr lang="en-US">
                <a:latin typeface="Cambria" pitchFamily="18" charset="0"/>
                <a:ea typeface="Cambria" pitchFamily="18" charset="0"/>
              </a:rPr>
              <a:t>for driver</a:t>
            </a:r>
            <a:endParaRPr lang="en-IN" dirty="0">
              <a:latin typeface="Cambria" pitchFamily="18" charset="0"/>
              <a:ea typeface="Cambria" pitchFamily="18" charset="0"/>
            </a:endParaRPr>
          </a:p>
          <a:p>
            <a:r>
              <a:rPr lang="en-US" dirty="0">
                <a:latin typeface="Cambria" pitchFamily="18" charset="0"/>
                <a:ea typeface="Cambria" pitchFamily="18" charset="0"/>
              </a:rPr>
              <a:t>Book ride.</a:t>
            </a:r>
            <a:endParaRPr lang="en-IN" dirty="0">
              <a:latin typeface="Cambria" pitchFamily="18" charset="0"/>
              <a:ea typeface="Cambria" pitchFamily="18" charset="0"/>
            </a:endParaRPr>
          </a:p>
          <a:p>
            <a:pPr>
              <a:spcAft>
                <a:spcPts val="800"/>
              </a:spcAft>
            </a:pPr>
            <a:r>
              <a:rPr lang="en-US" dirty="0">
                <a:latin typeface="Cambria" pitchFamily="18" charset="0"/>
                <a:ea typeface="Cambria" pitchFamily="18" charset="0"/>
              </a:rPr>
              <a:t>Cancel the ride.</a:t>
            </a:r>
            <a:endParaRPr lang="en-IN" dirty="0">
              <a:latin typeface="Cambria" pitchFamily="18" charset="0"/>
              <a:ea typeface="Cambria" pitchFamily="18" charset="0"/>
            </a:endParaRPr>
          </a:p>
          <a:p>
            <a:pPr marL="0" indent="0">
              <a:buNone/>
            </a:pPr>
            <a:endParaRPr lang="en-IN" dirty="0"/>
          </a:p>
        </p:txBody>
      </p:sp>
    </p:spTree>
    <p:extLst>
      <p:ext uri="{BB962C8B-B14F-4D97-AF65-F5344CB8AC3E}">
        <p14:creationId xmlns:p14="http://schemas.microsoft.com/office/powerpoint/2010/main" val="3033573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B3B40B-A1F3-7B90-16CF-6AA6A3EA7923}"/>
              </a:ext>
            </a:extLst>
          </p:cNvPr>
          <p:cNvSpPr>
            <a:spLocks noGrp="1"/>
          </p:cNvSpPr>
          <p:nvPr>
            <p:ph type="title"/>
          </p:nvPr>
        </p:nvSpPr>
        <p:spPr/>
        <p:txBody>
          <a:bodyPr/>
          <a:lstStyle/>
          <a:p>
            <a:r>
              <a:rPr lang="en-US" dirty="0"/>
              <a:t>Use case Diagram For Customer:-</a:t>
            </a:r>
            <a:endParaRPr lang="en-IN" dirty="0"/>
          </a:p>
        </p:txBody>
      </p:sp>
      <p:pic>
        <p:nvPicPr>
          <p:cNvPr id="6" name="Content Placeholder 5">
            <a:extLst>
              <a:ext uri="{FF2B5EF4-FFF2-40B4-BE49-F238E27FC236}">
                <a16:creationId xmlns="" xmlns:a16="http://schemas.microsoft.com/office/drawing/2014/main" id="{BE984048-DCC4-3AB5-6356-53BEB73B19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5025" y="1690687"/>
            <a:ext cx="7477125" cy="4586287"/>
          </a:xfrm>
        </p:spPr>
      </p:pic>
    </p:spTree>
    <p:extLst>
      <p:ext uri="{BB962C8B-B14F-4D97-AF65-F5344CB8AC3E}">
        <p14:creationId xmlns:p14="http://schemas.microsoft.com/office/powerpoint/2010/main" val="661286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TotalTime>
  <Words>372</Words>
  <Application>Microsoft Office PowerPoint</Application>
  <PresentationFormat>Widescreen</PresentationFormat>
  <Paragraphs>57</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맑은 고딕</vt:lpstr>
      <vt:lpstr>Arial</vt:lpstr>
      <vt:lpstr>Calibri</vt:lpstr>
      <vt:lpstr>Calibri Light</vt:lpstr>
      <vt:lpstr>Cambria</vt:lpstr>
      <vt:lpstr>Times New Roman</vt:lpstr>
      <vt:lpstr>Office Theme</vt:lpstr>
      <vt:lpstr>Carzy</vt:lpstr>
      <vt:lpstr>Introduction:-</vt:lpstr>
      <vt:lpstr>Technology Used :-</vt:lpstr>
      <vt:lpstr>User classes:-</vt:lpstr>
      <vt:lpstr>Product Function:-</vt:lpstr>
      <vt:lpstr>Admin Module</vt:lpstr>
      <vt:lpstr>Use case Diagram For Admin:-</vt:lpstr>
      <vt:lpstr>Customer Module</vt:lpstr>
      <vt:lpstr>Use case Diagram For Customer:-</vt:lpstr>
      <vt:lpstr>Driver Module</vt:lpstr>
      <vt:lpstr>Use case diagram for driver:-</vt:lpstr>
      <vt:lpstr>Activity diagram for admin</vt:lpstr>
      <vt:lpstr>Activity diagram for customer</vt:lpstr>
      <vt:lpstr>Activity diagram for driver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NEED-A-RIDE?</dc:title>
  <dc:creator>Mayuri Bharat</dc:creator>
  <cp:lastModifiedBy>Microsoft account</cp:lastModifiedBy>
  <cp:revision>18</cp:revision>
  <dcterms:created xsi:type="dcterms:W3CDTF">2023-08-29T08:10:22Z</dcterms:created>
  <dcterms:modified xsi:type="dcterms:W3CDTF">2023-08-30T08:17:38Z</dcterms:modified>
</cp:coreProperties>
</file>