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0" r:id="rId5"/>
    <p:sldId id="256" r:id="rId6"/>
    <p:sldId id="286" r:id="rId7"/>
    <p:sldId id="288" r:id="rId8"/>
    <p:sldId id="290" r:id="rId9"/>
    <p:sldId id="294" r:id="rId10"/>
    <p:sldId id="301" r:id="rId11"/>
    <p:sldId id="299" r:id="rId12"/>
    <p:sldId id="302" r:id="rId13"/>
    <p:sldId id="303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6" r:id="rId9"/>
    <p:sldLayoutId id="2147483661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2B4B-0C80-DD79-01E3-371891F4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99" y="939452"/>
            <a:ext cx="10809960" cy="3607495"/>
          </a:xfrm>
        </p:spPr>
        <p:txBody>
          <a:bodyPr/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    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NAME:SALONI DAKALIA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NO&amp;NMID:2428C0212 &amp;asbruaj2428C0212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DEPARTMENT:SCHOOL OF COMPUTER SCIENCE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COLLEGE:AVP COLLEGE OF ARTS AND SCIENCE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AFFILIATED BY BHARATHIYAR UNIVERSITY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5223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8E0E-DB34-CD16-48A6-B8DA43C2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19" y="797560"/>
            <a:ext cx="9784081" cy="5262880"/>
          </a:xfrm>
        </p:spPr>
        <p:txBody>
          <a:bodyPr/>
          <a:lstStyle/>
          <a:p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highlights my growth, skills,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creativity as a learner. It reflects my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so far and my commitment to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learning, improving, and taking 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challenges in the future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2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8179707" cy="3830130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DIGITAL PORTFOLIO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8342268" cy="411480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AGENDA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2.PROJECT OVERVIEW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3.WHO ARE THE END USERS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4.FEATURES AND FUNCTIONALITY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5.RESULTS AND SCREENSHOTS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6.CONCLUSION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8A3B994-FDED-4AEF-9A0A-010BD2038E84}"/>
              </a:ext>
            </a:extLst>
          </p:cNvPr>
          <p:cNvSpPr/>
          <p:nvPr/>
        </p:nvSpPr>
        <p:spPr>
          <a:xfrm>
            <a:off x="453860" y="568960"/>
            <a:ext cx="4910620" cy="5689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40" y="457200"/>
            <a:ext cx="10275100" cy="4338320"/>
          </a:xfrm>
        </p:spPr>
        <p:txBody>
          <a:bodyPr/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 structural  digital portfolio system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are struggle to demonstrate their competencies beyond grades and certificates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and  Mentors lack a centralized tool to evaluate student progress over time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380D6A3-D971-CEA7-94AB-02A03DE00099}"/>
              </a:ext>
            </a:extLst>
          </p:cNvPr>
          <p:cNvSpPr/>
          <p:nvPr/>
        </p:nvSpPr>
        <p:spPr>
          <a:xfrm>
            <a:off x="883012" y="1056640"/>
            <a:ext cx="6086748" cy="83312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9073787" cy="333283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STUDENTS DIGITAL PORTFOLIO IS A DYNAMIC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THAT EMPOWERS LEARNERS 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THEIR ACADEMIC ACHIEVEMENTS,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SKILLS, AND PERSONAL GROWTH IN 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AND PROFESSIONAL WAY, BRIDGING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GAP BETWEEN TRADITIONAL RECORDS AND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0C46EB1-81FC-EC94-B4C1-96C0542E86E4}"/>
              </a:ext>
            </a:extLst>
          </p:cNvPr>
          <p:cNvSpPr/>
          <p:nvPr/>
        </p:nvSpPr>
        <p:spPr>
          <a:xfrm>
            <a:off x="2103120" y="1483360"/>
            <a:ext cx="7030720" cy="9956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239" y="457199"/>
            <a:ext cx="11635328" cy="1920240"/>
          </a:xfrm>
        </p:spPr>
        <p:txBody>
          <a:bodyPr/>
          <a:lstStyle/>
          <a:p>
            <a:pPr algn="ctr"/>
            <a:r>
              <a:rPr lang="en-US" dirty="0"/>
              <a:t>WHO ARE THE END USERS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03120" y="2706688"/>
            <a:ext cx="9390380" cy="206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the students to showcase growth, educators to track progress, and parents to witness achievements all in one seamless platform</a:t>
            </a:r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9E1E-83E3-D1C8-E422-7034A08E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1" y="233679"/>
            <a:ext cx="9103359" cy="914399"/>
          </a:xfrm>
        </p:spPr>
        <p:txBody>
          <a:bodyPr/>
          <a:lstStyle/>
          <a:p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5D84B-58F2-AAD7-E2FB-B8BA4ACC287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72160" y="1239521"/>
            <a:ext cx="9276080" cy="517144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Tools-Technics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Codepen-Organize project clearly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GitHub-Showcase live demonstrates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pages-Maintain consistency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Google/Drive-keep it updated</a:t>
            </a:r>
          </a:p>
        </p:txBody>
      </p:sp>
    </p:spTree>
    <p:extLst>
      <p:ext uri="{BB962C8B-B14F-4D97-AF65-F5344CB8AC3E}">
        <p14:creationId xmlns:p14="http://schemas.microsoft.com/office/powerpoint/2010/main" val="368879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E271-8B4A-54E5-951D-24D9E23FD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19760"/>
            <a:ext cx="6422572" cy="2956560"/>
          </a:xfrm>
        </p:spPr>
        <p:txBody>
          <a:bodyPr/>
          <a:lstStyle/>
          <a:p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&amp;FUNCTIONALITY</a:t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1.Project showcase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2.Interactive and accessible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3.Professionals connectivity</a:t>
            </a:r>
          </a:p>
        </p:txBody>
      </p:sp>
    </p:spTree>
    <p:extLst>
      <p:ext uri="{BB962C8B-B14F-4D97-AF65-F5344CB8AC3E}">
        <p14:creationId xmlns:p14="http://schemas.microsoft.com/office/powerpoint/2010/main" val="116578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7D90-5CB9-5B43-4C90-2A08C73B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41" y="457199"/>
            <a:ext cx="10741248" cy="477521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SCREENSHOT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7E7ACD-86BA-A00E-ABB9-A1D6DBD99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513" y="1244602"/>
            <a:ext cx="3552230" cy="3881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B3B839-A225-42BF-5740-ADDE1D5B3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29" y="1244602"/>
            <a:ext cx="3552230" cy="38811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BBE9D8-0BD8-90B5-4C74-F3825FD55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800" y="1087120"/>
            <a:ext cx="321917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860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115</TotalTime>
  <Words>312</Words>
  <Application>Microsoft Office PowerPoint</Application>
  <PresentationFormat>Widescreen</PresentationFormat>
  <Paragraphs>34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Tenorite</vt:lpstr>
      <vt:lpstr>Times New Roman</vt:lpstr>
      <vt:lpstr>Custom</vt:lpstr>
      <vt:lpstr>                                  DIGITAL PORTFOLIO STUDENT NAME:SALONI DAKALIA REGISTER NO&amp;NMID:2428C0212 &amp;asbruaj2428C0212 DEPARTMENT:SCHOOL OF COMPUTER SCIENCE COLLEGE:AVP COLLEGE OF ARTS AND SCIENCE AFFILIATED BY BHARATHIYAR UNIVERSITY    </vt:lpstr>
      <vt:lpstr>PROJECT TITLE     STUDENT DIGITAL PORTFOLIO</vt:lpstr>
      <vt:lpstr>                AGENDA 1.PROBLEM STATEMENT  2.PROJECT OVERVIEW 3.WHO ARE THE END USERS 4.FEATURES AND FUNCTIONALITY 5.RESULTS AND SCREENSHOTS 6.CONCLUSION </vt:lpstr>
      <vt:lpstr> PROBLEM STATEMENT  Without a structural  digital portfolio system  Students are struggle to demonstrate their competencies beyond grades and certificates  Teachers and  Mentors lack a centralized tool to evaluate student progress over time    </vt:lpstr>
      <vt:lpstr>PROJECT OVERVIEW</vt:lpstr>
      <vt:lpstr>WHO ARE THE END USERS</vt:lpstr>
      <vt:lpstr>   TOOLS AND TECHNIQUES</vt:lpstr>
      <vt:lpstr>FEATURES &amp;FUNCTIONALITY  1.Project showcase  2.Interactive and accessible  3.Professionals connectivity</vt:lpstr>
      <vt:lpstr>RESULT AND SCREENSHOT</vt:lpstr>
      <vt:lpstr> CONCLUSION   This portfolio highlights my growth, skills, and creativity as a learner. It reflects my progress so far and my commitment to keep learning, improving, and taking on new challenges in the future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saloni jain</dc:creator>
  <cp:lastModifiedBy>saloni jain</cp:lastModifiedBy>
  <cp:revision>1</cp:revision>
  <dcterms:created xsi:type="dcterms:W3CDTF">2025-08-31T16:28:47Z</dcterms:created>
  <dcterms:modified xsi:type="dcterms:W3CDTF">2025-08-31T18:23:58Z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