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43C30-3E75-4718-8C36-E983461B4032}"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21338-DC2B-4E26-986C-8EB9347185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B21338-DC2B-4E26-986C-8EB93471859A}"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BB2DA-605A-4423-AAEB-319D850A79F2}"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F7BA82-300C-4727-A947-3C643358F19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BB2DA-605A-4423-AAEB-319D850A79F2}" type="datetimeFigureOut">
              <a:rPr lang="en-US" smtClean="0"/>
              <a:pPr/>
              <a:t>11/9/2021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7BA82-300C-4727-A947-3C643358F19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jT6N3e9MXvAhXQMN4KHcV9BNAQFjAJegQIIBAD&amp;url=https://en.wikipedia.org/wiki/Data&amp;usg=AOvVaw0yeZh35IcOq7qPFoKRV4rA" TargetMode="External"/><Relationship Id="rId2" Type="http://schemas.openxmlformats.org/officeDocument/2006/relationships/hyperlink" Target="https://www.google.com/url?client=internal-element-cse&amp;cx=partner-pub-1754888917725354:6894380425&amp;q=https://itsourcecode.com/uml/payroll-management-system-dfd-level-0-1-2-best-dataflow-diagrams/&amp;sa=U&amp;ved=2ahUKEwigiJSt3v_xAhUqGqYKHe-MCmwQFjAAegQIBhAC&amp;usg=AOvVaw1k_REfaBhOWfFkhseBQgt2" TargetMode="External"/><Relationship Id="rId1" Type="http://schemas.openxmlformats.org/officeDocument/2006/relationships/slideLayout" Target="../slideLayouts/slideLayout6.xml"/><Relationship Id="rId5" Type="http://schemas.openxmlformats.org/officeDocument/2006/relationships/hyperlink" Target="https://www.google.com/url?client=internal-element-cse&amp;cx=partner-pub-1754888917725354:6894380425&amp;q=https://itsourcecode.com/sdm_downloads/payroll-management-system-project-in-c-with-source-code/&amp;sa=U&amp;ved=2ahUKEwi1lqXHiOvvAhWUNKYKHbcuCy84ChAWMAB6BAgFEAI&amp;usg=AOvVaw1-CQnJ0-fVmzPzanGhvVLM" TargetMode="External"/><Relationship Id="rId4" Type="http://schemas.openxmlformats.org/officeDocument/2006/relationships/hyperlink" Target="https://www.google.com/url?sa=t&amp;rct=j&amp;q=&amp;esrc=s&amp;source=web&amp;cd=&amp;cad=rja&amp;uact=8&amp;ved=2ahUKEwiWi-H69MXvAhXUaN4KHbioAvcQFjAJegQINhAD&amp;url=https://en.wikipedia.org/wiki/Data_transformation_(statistics)&amp;usg=AOvVaw2_p3ycbjOn7o8IiqRGOFZh"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client=internal-element-cse&amp;cx=partner-pub-1754888917725354:6894380425&amp;q=https://itsourcecode.com/free-projects/python-projects/payroll-management-system-project-in-python-with-source-code/&amp;sa=U&amp;ved=2ahUKEwi6vpfe6__xAhUoGqYKHVeNByYQFjAIegQIBRAC&amp;usg=AOvVaw3C-2rZWln7H5XLfDOLY8Z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google.com/url?client=internal-element-cse&amp;cx=partner-pub-1754888917725354:6894380425&amp;q=https://itsourcecode.com/uml/payroll-management-system-er-diagram/&amp;sa=U&amp;ved=2ahUKEwigiJSt3v_xAhUqGqYKHe-MCmwQFjACegQIBxAC&amp;usg=AOvVaw3f90npDKh8wvf0NMvDKaS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iYy4finOnwAhUbPXAKHeqxDyAQFjACegQICxAD&amp;url=https://www.smartdraw.com/use-case-diagram/&amp;usg=AOvVaw1paPH3m325jLG07S4AOK-M" TargetMode="External"/><Relationship Id="rId2" Type="http://schemas.openxmlformats.org/officeDocument/2006/relationships/hyperlink" Target="https://www.google.com/url?client=internal-element-cse&amp;cx=partner-pub-1754888917725354:6894380425&amp;q=https://itsourcecode.com/uml/payroll-management-system-use-case-diagram/&amp;sa=U&amp;ved=2ahUKEwigiJSt3v_xAhUqGqYKHe-MCmwQFjABegQIBRAC&amp;usg=AOvVaw3kGzCFeWNfxDKoibvQ7X_0"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599"/>
            <a:ext cx="7772400" cy="3371851"/>
          </a:xfrm>
        </p:spPr>
        <p:txBody>
          <a:bodyPr>
            <a:normAutofit fontScale="90000"/>
          </a:bodyPr>
          <a:lstStyle/>
          <a:p>
            <a:pPr algn="l"/>
            <a:r>
              <a:rPr lang="en-US" sz="2800" dirty="0"/>
              <a:t> </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3600" b="1" dirty="0"/>
              <a:t> </a:t>
            </a:r>
            <a:r>
              <a:rPr lang="en-US" sz="3600" b="1" dirty="0" smtClean="0"/>
              <a:t>               Payroll Management System </a:t>
            </a:r>
            <a:endParaRPr lang="en-US" sz="3600" b="1" dirty="0"/>
          </a:p>
        </p:txBody>
      </p:sp>
      <p:sp>
        <p:nvSpPr>
          <p:cNvPr id="3" name="Subtitle 2"/>
          <p:cNvSpPr>
            <a:spLocks noGrp="1"/>
          </p:cNvSpPr>
          <p:nvPr>
            <p:ph type="subTitle" idx="1"/>
          </p:nvPr>
        </p:nvSpPr>
        <p:spPr>
          <a:xfrm>
            <a:off x="228600" y="3886200"/>
            <a:ext cx="8686800" cy="2743200"/>
          </a:xfrm>
        </p:spPr>
        <p:txBody>
          <a:bodyPr>
            <a:normAutofit/>
          </a:bodyPr>
          <a:lstStyle/>
          <a:p>
            <a:pPr algn="l"/>
            <a:r>
              <a:rPr lang="en-US" b="1" dirty="0" smtClean="0">
                <a:solidFill>
                  <a:schemeClr val="tx1"/>
                </a:solidFill>
              </a:rPr>
              <a:t>Submitted By:-                            Submitted to:-  </a:t>
            </a:r>
          </a:p>
          <a:p>
            <a:pPr algn="l"/>
            <a:r>
              <a:rPr lang="en-US" sz="2400" b="1" dirty="0" smtClean="0">
                <a:solidFill>
                  <a:schemeClr val="tx1"/>
                </a:solidFill>
              </a:rPr>
              <a:t>  Saloni Jaiswal                                             Dr. Shaligram Prajapat Sir   </a:t>
            </a:r>
          </a:p>
          <a:p>
            <a:pPr algn="l"/>
            <a:r>
              <a:rPr lang="en-US" sz="2400" b="1" dirty="0" smtClean="0">
                <a:solidFill>
                  <a:schemeClr val="tx1"/>
                </a:solidFill>
              </a:rPr>
              <a:t>  IT-2k19-50                                         </a:t>
            </a:r>
          </a:p>
          <a:p>
            <a:pPr algn="l"/>
            <a:r>
              <a:rPr lang="en-US" sz="2400" b="1" dirty="0" smtClean="0">
                <a:solidFill>
                  <a:schemeClr val="tx1"/>
                </a:solidFill>
              </a:rPr>
              <a:t>  M.Tech (IT)</a:t>
            </a:r>
          </a:p>
          <a:p>
            <a:pPr algn="l"/>
            <a:r>
              <a:rPr lang="en-US" b="1" dirty="0" smtClean="0">
                <a:solidFill>
                  <a:schemeClr val="tx1"/>
                </a:solidFill>
              </a:rPr>
              <a:t> </a:t>
            </a:r>
          </a:p>
          <a:p>
            <a:pPr algn="l"/>
            <a:endParaRPr lang="en-US" dirty="0"/>
          </a:p>
        </p:txBody>
      </p:sp>
      <p:pic>
        <p:nvPicPr>
          <p:cNvPr id="4" name="Picture 3" descr="iips.png"/>
          <p:cNvPicPr>
            <a:picLocks noChangeAspect="1"/>
          </p:cNvPicPr>
          <p:nvPr/>
        </p:nvPicPr>
        <p:blipFill>
          <a:blip r:embed="rId2"/>
          <a:stretch>
            <a:fillRect/>
          </a:stretch>
        </p:blipFill>
        <p:spPr>
          <a:xfrm>
            <a:off x="838200" y="228600"/>
            <a:ext cx="6629400" cy="2590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54762"/>
          </a:xfrm>
        </p:spPr>
        <p:txBody>
          <a:bodyPr>
            <a:normAutofit/>
          </a:bodyPr>
          <a:lstStyle/>
          <a:p>
            <a:pPr algn="l"/>
            <a:r>
              <a:rPr lang="en-US" sz="2800" b="1" dirty="0" smtClean="0">
                <a:hlinkClick r:id="rId2"/>
              </a:rPr>
              <a:t>3.Payroll</a:t>
            </a:r>
            <a:r>
              <a:rPr lang="en-US" sz="2800" b="1" dirty="0">
                <a:hlinkClick r:id="rId2"/>
              </a:rPr>
              <a:t> Management System DFD Level 0, 1 and </a:t>
            </a:r>
            <a:r>
              <a:rPr lang="en-US" sz="2800" b="1" dirty="0" smtClean="0">
                <a:hlinkClick r:id="rId2"/>
              </a:rPr>
              <a:t>2</a:t>
            </a:r>
            <a:r>
              <a:rPr lang="en-US" sz="2800" b="1" dirty="0" smtClean="0"/>
              <a:t/>
            </a:r>
            <a:br>
              <a:rPr lang="en-US" sz="2800" b="1" dirty="0" smtClean="0"/>
            </a:br>
            <a:r>
              <a:rPr lang="en-US" sz="2800" b="1" dirty="0"/>
              <a:t/>
            </a:r>
            <a:br>
              <a:rPr lang="en-US" sz="2800" b="1" dirty="0"/>
            </a:br>
            <a:r>
              <a:rPr lang="en-US" sz="2800" dirty="0"/>
              <a:t/>
            </a:r>
            <a:br>
              <a:rPr lang="en-US" sz="2800" dirty="0"/>
            </a:br>
            <a:r>
              <a:rPr lang="en-US" sz="2800" dirty="0" smtClean="0"/>
              <a:t>   </a:t>
            </a:r>
            <a:r>
              <a:rPr lang="en-US" sz="2400" i="1" dirty="0" smtClean="0"/>
              <a:t>The</a:t>
            </a:r>
            <a:r>
              <a:rPr lang="en-US" sz="2400" i="1" dirty="0"/>
              <a:t> </a:t>
            </a:r>
            <a:r>
              <a:rPr lang="en-US" sz="2400" b="1" i="1" dirty="0"/>
              <a:t>Data Flow Diagram (DFD)</a:t>
            </a:r>
            <a:r>
              <a:rPr lang="en-US" sz="2400" i="1" dirty="0"/>
              <a:t> represents the flow </a:t>
            </a:r>
            <a:r>
              <a:rPr lang="en-US" sz="2400" i="1" dirty="0" smtClean="0"/>
              <a:t>  </a:t>
            </a:r>
            <a:r>
              <a:rPr lang="en-US" sz="2400" i="1" dirty="0"/>
              <a:t> </a:t>
            </a:r>
            <a:r>
              <a:rPr lang="en-US" sz="2400" i="1" dirty="0" smtClean="0"/>
              <a:t> of</a:t>
            </a:r>
            <a:r>
              <a:rPr lang="en-US" sz="2400" i="1" dirty="0"/>
              <a:t> </a:t>
            </a:r>
            <a:r>
              <a:rPr lang="en-US" sz="2400" i="1" dirty="0">
                <a:hlinkClick r:id="rId3"/>
              </a:rPr>
              <a:t>data </a:t>
            </a:r>
            <a:r>
              <a:rPr lang="en-US" sz="2400" i="1" dirty="0"/>
              <a:t>and the </a:t>
            </a:r>
            <a:r>
              <a:rPr lang="en-US" sz="2400" i="1" dirty="0">
                <a:hlinkClick r:id="rId4"/>
              </a:rPr>
              <a:t>transformations </a:t>
            </a:r>
            <a:r>
              <a:rPr lang="en-US" sz="2400" i="1" dirty="0"/>
              <a:t>in </a:t>
            </a:r>
            <a:r>
              <a:rPr lang="en-US" sz="2400" i="1" dirty="0">
                <a:hlinkClick r:id="rId5"/>
              </a:rPr>
              <a:t>Payroll management system</a:t>
            </a:r>
            <a:r>
              <a:rPr lang="en-US" sz="2400" i="1" dirty="0"/>
              <a:t>. These transformations occurs as data enters and exits a system.</a:t>
            </a:r>
            <a:br>
              <a:rPr lang="en-US" sz="2400" i="1" dirty="0"/>
            </a:br>
            <a:r>
              <a:rPr lang="en-US" sz="2400" i="1" dirty="0" smtClean="0"/>
              <a:t>   DFD </a:t>
            </a:r>
            <a:r>
              <a:rPr lang="en-US" sz="2400" i="1" dirty="0"/>
              <a:t>let’s you know the ideas on where does the data </a:t>
            </a:r>
            <a:r>
              <a:rPr lang="en-US" sz="2400" i="1" dirty="0" smtClean="0"/>
              <a:t>   inputs </a:t>
            </a:r>
            <a:r>
              <a:rPr lang="en-US" sz="2400" i="1" dirty="0"/>
              <a:t>goes and inputs comes within the Payroll management system. Considering the </a:t>
            </a:r>
            <a:r>
              <a:rPr lang="en-US" sz="2400" i="1" dirty="0" err="1"/>
              <a:t>the</a:t>
            </a:r>
            <a:r>
              <a:rPr lang="en-US" sz="2400" i="1" dirty="0"/>
              <a:t> dataflow levels, you can determine well the role of breaking the processes into more specific manner.</a:t>
            </a:r>
            <a:br>
              <a:rPr lang="en-US" sz="2400" i="1" dirty="0"/>
            </a:br>
            <a:r>
              <a:rPr lang="en-US" sz="2800" dirty="0"/>
              <a:t/>
            </a:r>
            <a:br>
              <a:rPr lang="en-US" sz="2800" dirty="0"/>
            </a:b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dfs.PNG"/>
          <p:cNvPicPr>
            <a:picLocks noChangeAspect="1"/>
          </p:cNvPicPr>
          <p:nvPr/>
        </p:nvPicPr>
        <p:blipFill>
          <a:blip r:embed="rId2"/>
          <a:stretch>
            <a:fillRect/>
          </a:stretch>
        </p:blipFill>
        <p:spPr>
          <a:xfrm>
            <a:off x="838200" y="728285"/>
            <a:ext cx="7315200" cy="54014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676400"/>
          </a:xfrm>
        </p:spPr>
        <p:txBody>
          <a:bodyPr>
            <a:normAutofit fontScale="90000"/>
          </a:bodyPr>
          <a:lstStyle/>
          <a:p>
            <a:r>
              <a:rPr lang="en-US" b="1" dirty="0">
                <a:hlinkClick r:id="rId3"/>
              </a:rPr>
              <a:t>Payroll</a:t>
            </a:r>
            <a:r>
              <a:rPr lang="en-US" dirty="0">
                <a:hlinkClick r:id="rId3"/>
              </a:rPr>
              <a:t> Management System Project In Python With Source Code</a:t>
            </a:r>
            <a:r>
              <a:rPr lang="en-US" dirty="0"/>
              <a:t/>
            </a:r>
            <a:br>
              <a:rPr lang="en-US" dirty="0"/>
            </a:br>
            <a:endParaRPr lang="en-US" dirty="0"/>
          </a:p>
        </p:txBody>
      </p:sp>
      <p:sp>
        <p:nvSpPr>
          <p:cNvPr id="3" name="Subtitle 2"/>
          <p:cNvSpPr>
            <a:spLocks noGrp="1"/>
          </p:cNvSpPr>
          <p:nvPr>
            <p:ph type="subTitle" idx="1"/>
          </p:nvPr>
        </p:nvSpPr>
        <p:spPr>
          <a:xfrm>
            <a:off x="228600" y="1905000"/>
            <a:ext cx="8686800" cy="4800600"/>
          </a:xfrm>
        </p:spPr>
        <p:txBody>
          <a:bodyPr>
            <a:normAutofit fontScale="77500" lnSpcReduction="20000"/>
          </a:bodyPr>
          <a:lstStyle/>
          <a:p>
            <a:r>
              <a:rPr lang="en-US" i="1" dirty="0">
                <a:solidFill>
                  <a:schemeClr val="tx1"/>
                </a:solidFill>
              </a:rPr>
              <a:t>The </a:t>
            </a:r>
            <a:r>
              <a:rPr lang="en-US" b="1" i="1" dirty="0">
                <a:solidFill>
                  <a:schemeClr val="tx1"/>
                </a:solidFill>
              </a:rPr>
              <a:t>Payroll Management System Project In Python</a:t>
            </a:r>
            <a:r>
              <a:rPr lang="en-US" i="1" dirty="0">
                <a:solidFill>
                  <a:schemeClr val="tx1"/>
                </a:solidFill>
              </a:rPr>
              <a:t> was developed using python programming, this project was design using Graphical User Interface (GUI), this project is easy to manipulate and understand by the users, also this system is good for the beginners or the students who wants to learn python programming.</a:t>
            </a:r>
          </a:p>
          <a:p>
            <a:r>
              <a:rPr lang="en-US" i="1" dirty="0">
                <a:solidFill>
                  <a:schemeClr val="tx1"/>
                </a:solidFill>
              </a:rPr>
              <a:t>A </a:t>
            </a:r>
            <a:r>
              <a:rPr lang="en-US" b="1" i="1" dirty="0">
                <a:solidFill>
                  <a:schemeClr val="tx1"/>
                </a:solidFill>
              </a:rPr>
              <a:t>Payroll Management System Project In Python Code</a:t>
            </a:r>
            <a:r>
              <a:rPr lang="en-US" i="1" dirty="0">
                <a:solidFill>
                  <a:schemeClr val="tx1"/>
                </a:solidFill>
              </a:rPr>
              <a:t> is a </a:t>
            </a:r>
            <a:r>
              <a:rPr lang="en-US" b="1" i="1" dirty="0">
                <a:solidFill>
                  <a:schemeClr val="tx1"/>
                </a:solidFill>
              </a:rPr>
              <a:t>system</a:t>
            </a:r>
            <a:r>
              <a:rPr lang="en-US" i="1" dirty="0">
                <a:solidFill>
                  <a:schemeClr val="tx1"/>
                </a:solidFill>
              </a:rPr>
              <a:t> used by companies to help manage the computation, disbursement, and reporting of employees’ salaries efficiently and accurately. A </a:t>
            </a:r>
            <a:r>
              <a:rPr lang="en-US" b="1" i="1" dirty="0">
                <a:solidFill>
                  <a:schemeClr val="tx1"/>
                </a:solidFill>
              </a:rPr>
              <a:t>Payroll Management</a:t>
            </a:r>
            <a:r>
              <a:rPr lang="en-US" i="1" dirty="0">
                <a:solidFill>
                  <a:schemeClr val="tx1"/>
                </a:solidFill>
              </a:rPr>
              <a:t> software helps streamline and centralizes the salary payments of your organization. The software calculates salaries, tax deductions, incentives and bonuses etc by itself, sorts out the issues related to payments and deductions and records it digitally into its database.</a:t>
            </a:r>
          </a:p>
          <a:p>
            <a:pPr algn="l"/>
            <a:endParaRPr lang="en-US" i="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524000"/>
          </a:xfrm>
        </p:spPr>
        <p:txBody>
          <a:bodyPr>
            <a:normAutofit fontScale="90000"/>
          </a:bodyPr>
          <a:lstStyle/>
          <a:p>
            <a:r>
              <a:rPr lang="en-US" dirty="0" smtClean="0"/>
              <a:t/>
            </a:r>
            <a:br>
              <a:rPr lang="en-US" dirty="0" smtClean="0"/>
            </a:br>
            <a:r>
              <a:rPr lang="en-US" dirty="0"/>
              <a:t/>
            </a:r>
            <a:br>
              <a:rPr lang="en-US" dirty="0"/>
            </a:br>
            <a:r>
              <a:rPr lang="en-US" b="1" dirty="0" smtClean="0"/>
              <a:t>Payroll </a:t>
            </a:r>
            <a:r>
              <a:rPr lang="en-US" b="1" dirty="0"/>
              <a:t>Management System Project Documentation </a:t>
            </a:r>
            <a:r>
              <a:rPr lang="en-US" b="1" dirty="0" smtClean="0"/>
              <a:t> </a:t>
            </a:r>
            <a:r>
              <a:rPr lang="en-US" b="1" dirty="0"/>
              <a:t>Report</a:t>
            </a:r>
            <a:br>
              <a:rPr lang="en-US" b="1" dirty="0"/>
            </a:br>
            <a:r>
              <a:rPr lang="en-US" dirty="0"/>
              <a:t/>
            </a:r>
            <a:br>
              <a:rPr lang="en-US" dirty="0"/>
            </a:br>
            <a:endParaRPr lang="en-US" dirty="0"/>
          </a:p>
        </p:txBody>
      </p:sp>
      <p:sp>
        <p:nvSpPr>
          <p:cNvPr id="3" name="Subtitle 2"/>
          <p:cNvSpPr>
            <a:spLocks noGrp="1"/>
          </p:cNvSpPr>
          <p:nvPr>
            <p:ph type="subTitle" idx="1"/>
          </p:nvPr>
        </p:nvSpPr>
        <p:spPr>
          <a:xfrm>
            <a:off x="304800" y="1905000"/>
            <a:ext cx="8153400" cy="4953000"/>
          </a:xfrm>
        </p:spPr>
        <p:txBody>
          <a:bodyPr>
            <a:normAutofit fontScale="85000" lnSpcReduction="20000"/>
          </a:bodyPr>
          <a:lstStyle/>
          <a:p>
            <a:r>
              <a:rPr lang="en-US" b="1" dirty="0">
                <a:solidFill>
                  <a:schemeClr val="tx1"/>
                </a:solidFill>
              </a:rPr>
              <a:t>Payroll Management System Project Report -</a:t>
            </a:r>
            <a:r>
              <a:rPr lang="en-US" dirty="0" smtClean="0">
                <a:solidFill>
                  <a:schemeClr val="tx1"/>
                </a:solidFill>
              </a:rPr>
              <a:t> </a:t>
            </a:r>
            <a:r>
              <a:rPr lang="en-US" dirty="0">
                <a:solidFill>
                  <a:schemeClr val="tx1"/>
                </a:solidFill>
              </a:rPr>
              <a:t>deals with the financial components of an employee’s salary, allowances, deductions, gross pay, net pay, and pay-slip generation for a given time. The simplicity with which the Payroll Management System Project can be implemented as one of its most appealing features with its complete proposal report on </a:t>
            </a:r>
            <a:r>
              <a:rPr lang="en-US" dirty="0" smtClean="0">
                <a:solidFill>
                  <a:schemeClr val="tx1"/>
                </a:solidFill>
              </a:rPr>
              <a:t>documentation </a:t>
            </a:r>
            <a:r>
              <a:rPr lang="en-US" dirty="0">
                <a:solidFill>
                  <a:schemeClr val="tx1"/>
                </a:solidFill>
              </a:rPr>
              <a:t>(doc</a:t>
            </a:r>
            <a:r>
              <a:rPr lang="en-US" dirty="0" smtClean="0">
                <a:solidFill>
                  <a:schemeClr val="tx1"/>
                </a:solidFill>
              </a:rPr>
              <a:t>).</a:t>
            </a:r>
          </a:p>
          <a:p>
            <a:r>
              <a:rPr lang="en-US" dirty="0">
                <a:solidFill>
                  <a:schemeClr val="accent1"/>
                </a:solidFill>
              </a:rPr>
              <a:t>Payroll systems take care of everything related to paying employees and filing employment taxes. They’re used to keep track of hours worked, calculate earnings, withhold taxes and other deductions, print and deliver checks, and pay government employment taxes.</a:t>
            </a:r>
          </a:p>
          <a:p>
            <a:r>
              <a:rPr lang="en-US" dirty="0">
                <a:solidFill>
                  <a:schemeClr val="accent1"/>
                </a:solidFill>
              </a:rPr>
              <a:t/>
            </a:r>
            <a:br>
              <a:rPr lang="en-US" dirty="0">
                <a:solidFill>
                  <a:schemeClr val="accent1"/>
                </a:solidFill>
              </a:rPr>
            </a:br>
            <a:endParaRPr lang="en-US"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981199"/>
          </a:xfrm>
        </p:spPr>
        <p:txBody>
          <a:bodyPr>
            <a:normAutofit/>
          </a:bodyPr>
          <a:lstStyle/>
          <a:p>
            <a:r>
              <a:rPr lang="en-US" sz="3600" b="1" dirty="0" smtClean="0"/>
              <a:t>List of Modules for Payroll Management  System proposal</a:t>
            </a:r>
            <a:r>
              <a:rPr lang="en-US" sz="2800" b="1" dirty="0" smtClean="0"/>
              <a:t/>
            </a:r>
            <a:br>
              <a:rPr lang="en-US" sz="2800" b="1" dirty="0" smtClean="0"/>
            </a:br>
            <a:endParaRPr lang="en-US" sz="2800" b="1" dirty="0"/>
          </a:p>
        </p:txBody>
      </p:sp>
      <p:sp>
        <p:nvSpPr>
          <p:cNvPr id="3" name="Subtitle 2"/>
          <p:cNvSpPr>
            <a:spLocks noGrp="1"/>
          </p:cNvSpPr>
          <p:nvPr>
            <p:ph type="subTitle" idx="1"/>
          </p:nvPr>
        </p:nvSpPr>
        <p:spPr>
          <a:xfrm>
            <a:off x="304800" y="1600200"/>
            <a:ext cx="8534400" cy="5105400"/>
          </a:xfrm>
        </p:spPr>
        <p:txBody>
          <a:bodyPr>
            <a:normAutofit fontScale="70000" lnSpcReduction="20000"/>
          </a:bodyPr>
          <a:lstStyle/>
          <a:p>
            <a:r>
              <a:rPr lang="en-US" i="1" dirty="0" smtClean="0">
                <a:solidFill>
                  <a:schemeClr val="tx1"/>
                </a:solidFill>
              </a:rPr>
              <a:t>The payroll system modules manages an employee’s financial records, such as salary, bonuses, deductions, benefits, and costs, among other things. Payroll administration is one of the most important tasks that any organization undertakes, but it is also one of the most complicated and time-consuming.</a:t>
            </a:r>
            <a:endParaRPr lang="en-US" i="1" dirty="0">
              <a:solidFill>
                <a:schemeClr val="tx1"/>
              </a:solidFill>
            </a:endParaRPr>
          </a:p>
          <a:p>
            <a:r>
              <a:rPr lang="en-US" b="1" i="1" dirty="0" smtClean="0">
                <a:solidFill>
                  <a:schemeClr val="tx1"/>
                </a:solidFill>
              </a:rPr>
              <a:t>1.Employee </a:t>
            </a:r>
            <a:r>
              <a:rPr lang="en-US" b="1" i="1" dirty="0">
                <a:solidFill>
                  <a:schemeClr val="tx1"/>
                </a:solidFill>
              </a:rPr>
              <a:t>Information Management: </a:t>
            </a:r>
            <a:r>
              <a:rPr lang="en-US" b="1" i="1" dirty="0" smtClean="0">
                <a:solidFill>
                  <a:schemeClr val="tx1"/>
                </a:solidFill>
              </a:rPr>
              <a:t>  </a:t>
            </a:r>
            <a:r>
              <a:rPr lang="en-US" i="1" dirty="0" smtClean="0">
                <a:solidFill>
                  <a:schemeClr val="tx1"/>
                </a:solidFill>
              </a:rPr>
              <a:t>This </a:t>
            </a:r>
            <a:r>
              <a:rPr lang="en-US" i="1" dirty="0">
                <a:solidFill>
                  <a:schemeClr val="tx1"/>
                </a:solidFill>
              </a:rPr>
              <a:t>module provides a consolidated database for application tracking, employee demographics, compensation and benefit options, time tracking, and more. It’s also the central location for all of your personnel data, including the most up-to-date statistics on your organization’s hiring and retention patterns.</a:t>
            </a:r>
          </a:p>
          <a:p>
            <a:endParaRPr lang="en-US" b="1" i="1" dirty="0" smtClean="0">
              <a:solidFill>
                <a:schemeClr val="tx1"/>
              </a:solidFill>
            </a:endParaRPr>
          </a:p>
          <a:p>
            <a:r>
              <a:rPr lang="en-US" b="1" i="1" dirty="0" smtClean="0">
                <a:solidFill>
                  <a:schemeClr val="tx1"/>
                </a:solidFill>
              </a:rPr>
              <a:t>   2.Report </a:t>
            </a:r>
            <a:r>
              <a:rPr lang="en-US" b="1" i="1" dirty="0">
                <a:solidFill>
                  <a:schemeClr val="tx1"/>
                </a:solidFill>
              </a:rPr>
              <a:t>Monitoring</a:t>
            </a:r>
            <a:r>
              <a:rPr lang="en-US" b="1" i="1" dirty="0" smtClean="0">
                <a:solidFill>
                  <a:schemeClr val="tx1"/>
                </a:solidFill>
              </a:rPr>
              <a:t>:   </a:t>
            </a:r>
            <a:r>
              <a:rPr lang="en-US" i="1" dirty="0">
                <a:solidFill>
                  <a:schemeClr val="tx1"/>
                </a:solidFill>
              </a:rPr>
              <a:t> Its role is to accurately calculate compensation including overtime. Withholding the appropriate amount of payroll taxes from each applicable payroll tax’s wages</a:t>
            </a:r>
            <a:r>
              <a:rPr lang="en-US" i="1" dirty="0" smtClean="0">
                <a:solidFill>
                  <a:schemeClr val="tx1"/>
                </a:solidFill>
              </a:rPr>
              <a:t>.</a:t>
            </a:r>
            <a:endParaRPr lang="en-US" i="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6705600"/>
          </a:xfrm>
        </p:spPr>
        <p:txBody>
          <a:bodyPr>
            <a:normAutofit fontScale="90000"/>
          </a:bodyPr>
          <a:lstStyle/>
          <a:p>
            <a:r>
              <a:rPr lang="en-US" sz="1800" dirty="0" smtClean="0"/>
              <a:t/>
            </a:r>
            <a:br>
              <a:rPr lang="en-US" sz="1800" dirty="0" smtClean="0"/>
            </a:br>
            <a:r>
              <a:rPr lang="en-US" sz="1800" dirty="0" smtClean="0"/>
              <a:t/>
            </a:r>
            <a:br>
              <a:rPr lang="en-US" sz="1800" dirty="0" smtClean="0"/>
            </a:br>
            <a:r>
              <a:rPr lang="en-US" sz="2700" b="1" i="1" dirty="0" smtClean="0"/>
              <a:t>3</a:t>
            </a:r>
            <a:r>
              <a:rPr lang="en-US" sz="2000" b="1" i="1" dirty="0" smtClean="0"/>
              <a:t>.</a:t>
            </a:r>
            <a:r>
              <a:rPr lang="en-US" sz="1800" b="1" dirty="0" smtClean="0"/>
              <a:t> </a:t>
            </a:r>
            <a:r>
              <a:rPr lang="en-US" sz="2700" b="1" dirty="0"/>
              <a:t>Generate Performance Reports:</a:t>
            </a:r>
            <a:r>
              <a:rPr lang="en-US" sz="2700" dirty="0"/>
              <a:t> It’s useful for keeping track and securing the leave information of the employees. This can also can assist in problem solving and avoid conflicts. Generating these reports will assist the admin in updating details regarding important payroll information</a:t>
            </a:r>
            <a:r>
              <a:rPr lang="en-US" sz="2700" dirty="0" smtClean="0"/>
              <a:t>.</a:t>
            </a:r>
            <a:br>
              <a:rPr lang="en-US" sz="2700" dirty="0" smtClean="0"/>
            </a:br>
            <a:r>
              <a:rPr lang="en-US" sz="2700" dirty="0"/>
              <a:t/>
            </a:r>
            <a:br>
              <a:rPr lang="en-US" sz="2700" dirty="0"/>
            </a:br>
            <a:r>
              <a:rPr lang="en-US" sz="2700" b="1" i="1" dirty="0"/>
              <a:t> </a:t>
            </a:r>
            <a:r>
              <a:rPr lang="en-US" sz="2700" b="1" i="1" dirty="0" smtClean="0"/>
              <a:t>4. </a:t>
            </a:r>
            <a:r>
              <a:rPr lang="en-US" sz="2700" b="1" dirty="0" smtClean="0"/>
              <a:t>Salary </a:t>
            </a:r>
            <a:r>
              <a:rPr lang="en-US" sz="2700" b="1" dirty="0"/>
              <a:t>Monitoring:</a:t>
            </a:r>
            <a:r>
              <a:rPr lang="en-US" sz="2700" dirty="0"/>
              <a:t> This module will help the admin to oversee the creation and distribution of paychecks or electronic bank transfers. It will also resolve the payroll inconsistencies to bring the payroll accounts into balance</a:t>
            </a:r>
            <a:r>
              <a:rPr lang="en-US" sz="2700" dirty="0" smtClean="0"/>
              <a:t>.</a:t>
            </a:r>
            <a:br>
              <a:rPr lang="en-US" sz="2700" dirty="0" smtClean="0"/>
            </a:br>
            <a:r>
              <a:rPr lang="en-US" sz="2700" dirty="0"/>
              <a:t/>
            </a:r>
            <a:br>
              <a:rPr lang="en-US" sz="2700" dirty="0"/>
            </a:br>
            <a:r>
              <a:rPr lang="en-US" sz="2700" dirty="0" smtClean="0"/>
              <a:t> 5. </a:t>
            </a:r>
            <a:r>
              <a:rPr lang="en-US" sz="2700" b="1" dirty="0" smtClean="0"/>
              <a:t>Deduction </a:t>
            </a:r>
            <a:r>
              <a:rPr lang="en-US" sz="2700" b="1" dirty="0"/>
              <a:t>Management:</a:t>
            </a:r>
            <a:r>
              <a:rPr lang="en-US" sz="2700" dirty="0"/>
              <a:t> The deduction management will help the admin in managing all the deductions from the salary of their Employees. These deduction were done payment for the employees’ benefits and taxes</a:t>
            </a:r>
            <a:r>
              <a:rPr lang="en-US" sz="2700" dirty="0" smtClean="0"/>
              <a:t>.</a:t>
            </a:r>
            <a:r>
              <a:rPr lang="en-US" sz="1800" dirty="0" smtClean="0"/>
              <a:t/>
            </a:r>
            <a:br>
              <a:rPr lang="en-US" sz="1800" dirty="0" smtClean="0"/>
            </a:b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3886200"/>
          </a:xfrm>
        </p:spPr>
        <p:txBody>
          <a:bodyPr>
            <a:normAutofit/>
          </a:bodyPr>
          <a:lstStyle/>
          <a:p>
            <a:r>
              <a:rPr lang="en-US" sz="2800" b="1" dirty="0" smtClean="0"/>
              <a:t>6. Generates </a:t>
            </a:r>
            <a:r>
              <a:rPr lang="en-US" sz="2800" b="1" dirty="0"/>
              <a:t>Payroll Reports:</a:t>
            </a:r>
            <a:r>
              <a:rPr lang="en-US" sz="2800" dirty="0"/>
              <a:t> This module will automatically secure the system’s payroll transactions for monitoring all of their activities.</a:t>
            </a:r>
            <a:br>
              <a:rPr lang="en-US" sz="2800" dirty="0"/>
            </a:br>
            <a:r>
              <a:rPr lang="en-US" sz="2800" dirty="0" smtClean="0"/>
              <a:t/>
            </a:r>
            <a:br>
              <a:rPr lang="en-US" sz="2800" dirty="0" smtClean="0"/>
            </a:b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447799"/>
          </a:xfrm>
        </p:spPr>
        <p:txBody>
          <a:bodyPr>
            <a:normAutofit/>
          </a:bodyPr>
          <a:lstStyle/>
          <a:p>
            <a:r>
              <a:rPr lang="en-US" sz="3200" b="1" dirty="0"/>
              <a:t>Important Diagrams for Payroll Management System Project </a:t>
            </a:r>
            <a:r>
              <a:rPr lang="en-US" sz="3200" b="1" dirty="0" smtClean="0"/>
              <a:t>Proposal and Modules</a:t>
            </a:r>
            <a:endParaRPr lang="en-US" sz="3200" b="1" dirty="0"/>
          </a:p>
        </p:txBody>
      </p:sp>
      <p:sp>
        <p:nvSpPr>
          <p:cNvPr id="3" name="Subtitle 2"/>
          <p:cNvSpPr>
            <a:spLocks noGrp="1"/>
          </p:cNvSpPr>
          <p:nvPr>
            <p:ph type="subTitle" idx="1"/>
          </p:nvPr>
        </p:nvSpPr>
        <p:spPr>
          <a:xfrm>
            <a:off x="228600" y="1752600"/>
            <a:ext cx="8534400" cy="4876800"/>
          </a:xfrm>
        </p:spPr>
        <p:txBody>
          <a:bodyPr>
            <a:normAutofit fontScale="92500" lnSpcReduction="20000"/>
          </a:bodyPr>
          <a:lstStyle/>
          <a:p>
            <a:pPr algn="l"/>
            <a:r>
              <a:rPr lang="en-US" sz="2400" i="1" dirty="0">
                <a:solidFill>
                  <a:schemeClr val="tx1"/>
                </a:solidFill>
              </a:rPr>
              <a:t>Here are the essential Diagrams and Modules for Employee Management </a:t>
            </a:r>
            <a:r>
              <a:rPr lang="en-US" sz="2400" i="1" dirty="0" smtClean="0">
                <a:solidFill>
                  <a:schemeClr val="tx1"/>
                </a:solidFill>
              </a:rPr>
              <a:t>System </a:t>
            </a:r>
            <a:r>
              <a:rPr lang="en-US" sz="2400" i="1" dirty="0">
                <a:solidFill>
                  <a:schemeClr val="tx1"/>
                </a:solidFill>
              </a:rPr>
              <a:t>Project Proposal </a:t>
            </a:r>
          </a:p>
          <a:p>
            <a:pPr marL="457200" indent="-457200" algn="l">
              <a:buAutoNum type="arabicPeriod"/>
            </a:pPr>
            <a:r>
              <a:rPr lang="en-US" sz="2400" b="1" dirty="0" smtClean="0">
                <a:hlinkClick r:id="rId2"/>
              </a:rPr>
              <a:t>Payroll</a:t>
            </a:r>
            <a:r>
              <a:rPr lang="en-US" sz="2400" b="1" dirty="0">
                <a:hlinkClick r:id="rId2"/>
              </a:rPr>
              <a:t> Management System ER </a:t>
            </a:r>
            <a:r>
              <a:rPr lang="en-US" sz="2400" b="1" dirty="0" smtClean="0">
                <a:hlinkClick r:id="rId2"/>
              </a:rPr>
              <a:t>Diagram</a:t>
            </a:r>
            <a:endParaRPr lang="en-US" sz="2400" b="1" dirty="0" smtClean="0"/>
          </a:p>
          <a:p>
            <a:pPr marL="457200" indent="-457200" algn="l"/>
            <a:r>
              <a:rPr lang="en-US" sz="2400" dirty="0"/>
              <a:t/>
            </a:r>
            <a:br>
              <a:rPr lang="en-US" sz="2400" dirty="0"/>
            </a:br>
            <a:r>
              <a:rPr lang="en-US" sz="2400" i="1" dirty="0">
                <a:solidFill>
                  <a:schemeClr val="tx2">
                    <a:lumMod val="50000"/>
                  </a:schemeClr>
                </a:solidFill>
              </a:rPr>
              <a:t>This </a:t>
            </a:r>
            <a:r>
              <a:rPr lang="en-US" sz="2400" b="1" i="1" dirty="0">
                <a:solidFill>
                  <a:schemeClr val="tx2">
                    <a:lumMod val="50000"/>
                  </a:schemeClr>
                </a:solidFill>
              </a:rPr>
              <a:t>Payroll management system database</a:t>
            </a:r>
            <a:r>
              <a:rPr lang="en-US" sz="2400" i="1" dirty="0">
                <a:solidFill>
                  <a:schemeClr val="tx2">
                    <a:lumMod val="50000"/>
                  </a:schemeClr>
                </a:solidFill>
              </a:rPr>
              <a:t> design was made based on managing payroll requirements. The system can encode employees’ information. Payroll admin can have access to the employees’ status and information in terms of working performances and salaries. They can handle the data needed in managing payrolls as well as the ranges of labors made by the employees.</a:t>
            </a:r>
            <a:br>
              <a:rPr lang="en-US" sz="2400" i="1" dirty="0">
                <a:solidFill>
                  <a:schemeClr val="tx2">
                    <a:lumMod val="50000"/>
                  </a:schemeClr>
                </a:solidFill>
              </a:rPr>
            </a:br>
            <a:r>
              <a:rPr lang="en-US" sz="2400" i="1" dirty="0">
                <a:solidFill>
                  <a:schemeClr val="tx2">
                    <a:lumMod val="50000"/>
                  </a:schemeClr>
                </a:solidFill>
              </a:rPr>
              <a:t/>
            </a:r>
            <a:br>
              <a:rPr lang="en-US" sz="2400" i="1" dirty="0">
                <a:solidFill>
                  <a:schemeClr val="tx2">
                    <a:lumMod val="50000"/>
                  </a:schemeClr>
                </a:solidFill>
              </a:rPr>
            </a:br>
            <a:r>
              <a:rPr lang="en-US" sz="2400" i="1" dirty="0">
                <a:solidFill>
                  <a:schemeClr val="tx2">
                    <a:lumMod val="50000"/>
                  </a:schemeClr>
                </a:solidFill>
              </a:rPr>
              <a:t>The features included in the system ER diagram were the security and monitoring of the employees’ work and leave records, job information and status. These features were also listed and recorded in reports that served as the history of transactions done in the system.</a:t>
            </a:r>
            <a:br>
              <a:rPr lang="en-US" sz="2400" i="1" dirty="0">
                <a:solidFill>
                  <a:schemeClr val="tx2">
                    <a:lumMod val="50000"/>
                  </a:schemeClr>
                </a:solidFill>
              </a:rPr>
            </a:br>
            <a:endParaRPr lang="en-US" sz="2400" i="1" dirty="0">
              <a:solidFill>
                <a:schemeClr val="tx2">
                  <a:lumMod val="50000"/>
                </a:schemeClr>
              </a:solidFill>
            </a:endParaRPr>
          </a:p>
          <a:p>
            <a:pPr algn="l"/>
            <a:endParaRPr lang="en-US" sz="2400" i="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a:bodyPr>
          <a:lstStyle/>
          <a:p>
            <a:pPr algn="l"/>
            <a:r>
              <a:rPr lang="en-US" sz="800" dirty="0" smtClean="0"/>
              <a:t>j</a:t>
            </a:r>
            <a:endParaRPr lang="en-US" sz="800" dirty="0"/>
          </a:p>
        </p:txBody>
      </p:sp>
      <p:pic>
        <p:nvPicPr>
          <p:cNvPr id="3" name="Picture 2" descr="uhj.PNG"/>
          <p:cNvPicPr>
            <a:picLocks noChangeAspect="1"/>
          </p:cNvPicPr>
          <p:nvPr/>
        </p:nvPicPr>
        <p:blipFill>
          <a:blip r:embed="rId2"/>
          <a:stretch>
            <a:fillRect/>
          </a:stretch>
        </p:blipFill>
        <p:spPr>
          <a:xfrm>
            <a:off x="1461653" y="351995"/>
            <a:ext cx="6220694" cy="5972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a:bodyPr>
          <a:lstStyle/>
          <a:p>
            <a:pPr algn="l"/>
            <a:r>
              <a:rPr lang="en-US" sz="2400" b="1" dirty="0" smtClean="0">
                <a:hlinkClick r:id="rId2"/>
              </a:rPr>
              <a:t>2. Payroll</a:t>
            </a:r>
            <a:r>
              <a:rPr lang="en-US" sz="2400" b="1" dirty="0">
                <a:hlinkClick r:id="rId2"/>
              </a:rPr>
              <a:t> Management System Use Case </a:t>
            </a:r>
            <a:r>
              <a:rPr lang="en-US" sz="2400" b="1" dirty="0" smtClean="0">
                <a:hlinkClick r:id="rId2"/>
              </a:rPr>
              <a:t>Diagram</a:t>
            </a:r>
            <a:r>
              <a:rPr lang="en-US" sz="2400" b="1" dirty="0" smtClean="0"/>
              <a:t/>
            </a:r>
            <a:br>
              <a:rPr lang="en-US" sz="2400" b="1" dirty="0" smtClean="0"/>
            </a:br>
            <a:r>
              <a:rPr lang="en-US" sz="2400" dirty="0"/>
              <a:t/>
            </a:r>
            <a:br>
              <a:rPr lang="en-US" sz="2400" dirty="0"/>
            </a:br>
            <a:r>
              <a:rPr lang="en-US" sz="2400" i="1" dirty="0"/>
              <a:t>This discusses the meaning of the Payroll Management System project UML as well as its use case diagram using include and extend. </a:t>
            </a:r>
            <a:br>
              <a:rPr lang="en-US" sz="2400" i="1" dirty="0"/>
            </a:br>
            <a:r>
              <a:rPr lang="en-US" sz="2400" i="1" dirty="0" smtClean="0"/>
              <a:t>A</a:t>
            </a:r>
            <a:r>
              <a:rPr lang="en-US" sz="2400" i="1" dirty="0">
                <a:hlinkClick r:id="rId3"/>
              </a:rPr>
              <a:t> use case diagram</a:t>
            </a:r>
            <a:r>
              <a:rPr lang="en-US" sz="2400" i="1" dirty="0"/>
              <a:t> is a visual representation of how a user might interact with a program. A use case diagram depicts the system’s numerous use cases and different sorts of users. The circles or ellipses are used to depict the use cases.</a:t>
            </a:r>
            <a:br>
              <a:rPr lang="en-US" sz="2400" i="1" dirty="0"/>
            </a:br>
            <a:r>
              <a:rPr lang="en-US" sz="2400" i="1" dirty="0" smtClean="0"/>
              <a:t>     By </a:t>
            </a:r>
            <a:r>
              <a:rPr lang="en-US" sz="2400" i="1" dirty="0"/>
              <a:t>creating the use case of the Payroll Management System, you must determine first the possible features to identify the flow of the system. After that you can now create the blueprint or core of the system function</a:t>
            </a:r>
            <a:r>
              <a:rPr lang="en-US" sz="24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ffsh.PNG"/>
          <p:cNvPicPr>
            <a:picLocks noChangeAspect="1"/>
          </p:cNvPicPr>
          <p:nvPr/>
        </p:nvPicPr>
        <p:blipFill>
          <a:blip r:embed="rId2"/>
          <a:stretch>
            <a:fillRect/>
          </a:stretch>
        </p:blipFill>
        <p:spPr>
          <a:xfrm>
            <a:off x="1428311" y="304363"/>
            <a:ext cx="6287378" cy="62492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233</Words>
  <Application>Microsoft Office PowerPoint</Application>
  <PresentationFormat>On-screen Show (4:3)</PresentationFormat>
  <Paragraphs>28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Payroll Management System </vt:lpstr>
      <vt:lpstr>  Payroll Management System Project Documentation  Report  </vt:lpstr>
      <vt:lpstr>List of Modules for Payroll Management  System proposal </vt:lpstr>
      <vt:lpstr>  3. Generate Performance Reports: It’s useful for keeping track and securing the leave information of the employees. This can also can assist in problem solving and avoid conflicts. Generating these reports will assist the admin in updating details regarding important payroll information.   4. Salary Monitoring: This module will help the admin to oversee the creation and distribution of paychecks or electronic bank transfers. It will also resolve the payroll inconsistencies to bring the payroll accounts into balance.   5. Deduction Management: The deduction management will help the admin in managing all the deductions from the salary of their Employees. These deduction were done payment for the employees’ benefits and taxes. </vt:lpstr>
      <vt:lpstr>6. Generates Payroll Reports: This module will automatically secure the system’s payroll transactions for monitoring all of their activities.  </vt:lpstr>
      <vt:lpstr>Important Diagrams for Payroll Management System Project Proposal and Modules</vt:lpstr>
      <vt:lpstr>j</vt:lpstr>
      <vt:lpstr>2. Payroll Management System Use Case Diagram  This discusses the meaning of the Payroll Management System project UML as well as its use case diagram using include and extend.  A use case diagram is a visual representation of how a user might interact with a program. A use case diagram depicts the system’s numerous use cases and different sorts of users. The circles or ellipses are used to depict the use cases.      By creating the use case of the Payroll Management System, you must determine first the possible features to identify the flow of the system. After that you can now create the blueprint or core of the system function.</vt:lpstr>
      <vt:lpstr>Slide 9</vt:lpstr>
      <vt:lpstr>3.Payroll Management System DFD Level 0, 1 and 2      The Data Flow Diagram (DFD) represents the flow     of data and the transformations in Payroll management system. These transformations occurs as data enters and exits a system.    DFD let’s you know the ideas on where does the data    inputs goes and inputs comes within the Payroll management system. Considering the the dataflow levels, you can determine well the role of breaking the processes into more specific manner.  </vt:lpstr>
      <vt:lpstr>Slide 11</vt:lpstr>
      <vt:lpstr>Payroll Management System Project In Python With Source Code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Payroll Management System </dc:title>
  <dc:creator>asd</dc:creator>
  <cp:lastModifiedBy>asd</cp:lastModifiedBy>
  <cp:revision>19</cp:revision>
  <dcterms:created xsi:type="dcterms:W3CDTF">2021-11-08T16:09:00Z</dcterms:created>
  <dcterms:modified xsi:type="dcterms:W3CDTF">2021-11-09T11:10:10Z</dcterms:modified>
</cp:coreProperties>
</file>