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7384437-C28C-4B0B-9629-B1CC0B73822D}" type="datetimeFigureOut">
              <a:rPr lang="en-US" smtClean="0"/>
              <a:pPr/>
              <a:t>11/9/2021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4E66063-F47F-4C0A-A20C-9A983CD725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384437-C28C-4B0B-9629-B1CC0B73822D}"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384437-C28C-4B0B-9629-B1CC0B73822D}"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7384437-C28C-4B0B-9629-B1CC0B73822D}"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7384437-C28C-4B0B-9629-B1CC0B73822D}" type="datetimeFigureOut">
              <a:rPr lang="en-US" smtClean="0"/>
              <a:pPr/>
              <a:t>11/9/2021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66063-F47F-4C0A-A20C-9A983CD725C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384437-C28C-4B0B-9629-B1CC0B73822D}"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7384437-C28C-4B0B-9629-B1CC0B73822D}" type="datetimeFigureOut">
              <a:rPr lang="en-US" smtClean="0"/>
              <a:pPr/>
              <a:t>11/9/2021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7384437-C28C-4B0B-9629-B1CC0B73822D}" type="datetimeFigureOut">
              <a:rPr lang="en-US" smtClean="0"/>
              <a:pPr/>
              <a:t>11/9/2021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84437-C28C-4B0B-9629-B1CC0B73822D}" type="datetimeFigureOut">
              <a:rPr lang="en-US" smtClean="0"/>
              <a:pPr/>
              <a:t>11/9/2021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7384437-C28C-4B0B-9629-B1CC0B73822D}"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66063-F47F-4C0A-A20C-9A983CD725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7384437-C28C-4B0B-9629-B1CC0B73822D}" type="datetimeFigureOut">
              <a:rPr lang="en-US" smtClean="0"/>
              <a:pPr/>
              <a:t>11/9/2021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4E66063-F47F-4C0A-A20C-9A983CD725C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384437-C28C-4B0B-9629-B1CC0B73822D}" type="datetimeFigureOut">
              <a:rPr lang="en-US" smtClean="0"/>
              <a:pPr/>
              <a:t>11/9/2021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E66063-F47F-4C0A-A20C-9A983CD725C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599"/>
            <a:ext cx="7772400" cy="3371851"/>
          </a:xfrm>
        </p:spPr>
        <p:txBody>
          <a:bodyPr>
            <a:normAutofit fontScale="90000"/>
          </a:bodyPr>
          <a:lstStyle/>
          <a:p>
            <a:pPr algn="l"/>
            <a:r>
              <a:rPr lang="en-US" sz="2800" dirty="0"/>
              <a:t>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3600" b="1" dirty="0"/>
              <a:t> </a:t>
            </a:r>
            <a:r>
              <a:rPr lang="en-US" sz="3600" b="1" dirty="0" smtClean="0"/>
              <a:t>           </a:t>
            </a:r>
            <a:r>
              <a:rPr lang="en-US" sz="3600" b="1" dirty="0" smtClean="0">
                <a:solidFill>
                  <a:srgbClr val="FF0000"/>
                </a:solidFill>
              </a:rPr>
              <a:t>SRS of Payroll Management System </a:t>
            </a:r>
            <a:endParaRPr lang="en-US" sz="3600" b="1" dirty="0">
              <a:solidFill>
                <a:srgbClr val="FF0000"/>
              </a:solidFill>
            </a:endParaRPr>
          </a:p>
        </p:txBody>
      </p:sp>
      <p:sp>
        <p:nvSpPr>
          <p:cNvPr id="3" name="Subtitle 2"/>
          <p:cNvSpPr>
            <a:spLocks noGrp="1"/>
          </p:cNvSpPr>
          <p:nvPr>
            <p:ph type="subTitle" idx="1"/>
          </p:nvPr>
        </p:nvSpPr>
        <p:spPr>
          <a:xfrm>
            <a:off x="228600" y="3886200"/>
            <a:ext cx="8534400" cy="2743200"/>
          </a:xfrm>
        </p:spPr>
        <p:txBody>
          <a:bodyPr>
            <a:normAutofit/>
          </a:bodyPr>
          <a:lstStyle/>
          <a:p>
            <a:pPr algn="l"/>
            <a:r>
              <a:rPr lang="en-US" b="1" dirty="0" smtClean="0">
                <a:solidFill>
                  <a:schemeClr val="tx1"/>
                </a:solidFill>
              </a:rPr>
              <a:t> Submitted By:-                            Submitted to:-  </a:t>
            </a:r>
          </a:p>
          <a:p>
            <a:pPr algn="l"/>
            <a:r>
              <a:rPr lang="en-US" sz="2400" b="1" dirty="0" smtClean="0">
                <a:solidFill>
                  <a:schemeClr val="tx1"/>
                </a:solidFill>
              </a:rPr>
              <a:t>  Saloni Jaiswal                                 Dr. Shaligram Prajapat Sir   </a:t>
            </a:r>
          </a:p>
          <a:p>
            <a:pPr algn="l"/>
            <a:r>
              <a:rPr lang="en-US" sz="2400" b="1" dirty="0" smtClean="0">
                <a:solidFill>
                  <a:schemeClr val="tx1"/>
                </a:solidFill>
              </a:rPr>
              <a:t>  IT-2k19-50                                         </a:t>
            </a:r>
          </a:p>
          <a:p>
            <a:pPr algn="l"/>
            <a:r>
              <a:rPr lang="en-US" sz="2400" b="1" dirty="0" smtClean="0">
                <a:solidFill>
                  <a:schemeClr val="tx1"/>
                </a:solidFill>
              </a:rPr>
              <a:t>  M.Tech (IT)</a:t>
            </a:r>
          </a:p>
          <a:p>
            <a:pPr algn="l"/>
            <a:r>
              <a:rPr lang="en-US" b="1" dirty="0" smtClean="0">
                <a:solidFill>
                  <a:schemeClr val="tx1"/>
                </a:solidFill>
              </a:rPr>
              <a:t> </a:t>
            </a:r>
          </a:p>
        </p:txBody>
      </p:sp>
      <p:pic>
        <p:nvPicPr>
          <p:cNvPr id="4" name="Picture 3" descr="iips.png"/>
          <p:cNvPicPr>
            <a:picLocks noChangeAspect="1"/>
          </p:cNvPicPr>
          <p:nvPr/>
        </p:nvPicPr>
        <p:blipFill>
          <a:blip r:embed="rId2"/>
          <a:stretch>
            <a:fillRect/>
          </a:stretch>
        </p:blipFill>
        <p:spPr>
          <a:xfrm>
            <a:off x="838200" y="228600"/>
            <a:ext cx="6629400" cy="2590800"/>
          </a:xfrm>
          <a:prstGeom prst="rect">
            <a:avLst/>
          </a:prstGeom>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04801"/>
            <a:ext cx="8763000" cy="1447799"/>
          </a:xfrm>
        </p:spPr>
        <p:txBody>
          <a:bodyPr>
            <a:normAutofit/>
          </a:bodyPr>
          <a:lstStyle/>
          <a:p>
            <a:pPr algn="ctr"/>
            <a:r>
              <a:rPr lang="en-US" sz="3200" b="1" dirty="0"/>
              <a:t>SOFTWARE REQUIREMENTS </a:t>
            </a:r>
            <a:r>
              <a:rPr lang="en-US" sz="3200" b="1" dirty="0" smtClean="0"/>
              <a:t>SPECIFICATION For Payroll Management System</a:t>
            </a:r>
            <a:endParaRPr lang="en-US" sz="3200" b="1" dirty="0"/>
          </a:p>
        </p:txBody>
      </p:sp>
      <p:sp>
        <p:nvSpPr>
          <p:cNvPr id="3" name="Subtitle 2"/>
          <p:cNvSpPr>
            <a:spLocks noGrp="1"/>
          </p:cNvSpPr>
          <p:nvPr>
            <p:ph type="subTitle" idx="1"/>
          </p:nvPr>
        </p:nvSpPr>
        <p:spPr>
          <a:xfrm>
            <a:off x="228600" y="1676400"/>
            <a:ext cx="8686800" cy="4876800"/>
          </a:xfrm>
        </p:spPr>
        <p:txBody>
          <a:bodyPr>
            <a:normAutofit fontScale="85000" lnSpcReduction="10000"/>
          </a:bodyPr>
          <a:lstStyle/>
          <a:p>
            <a:pPr algn="l"/>
            <a:endParaRPr lang="en-US" dirty="0">
              <a:solidFill>
                <a:schemeClr val="tx1"/>
              </a:solidFill>
            </a:endParaRPr>
          </a:p>
          <a:p>
            <a:pPr algn="l"/>
            <a:r>
              <a:rPr lang="en-US" b="1" dirty="0">
                <a:solidFill>
                  <a:schemeClr val="tx1"/>
                </a:solidFill>
              </a:rPr>
              <a:t>1. Introduction</a:t>
            </a:r>
          </a:p>
          <a:p>
            <a:pPr algn="l"/>
            <a:r>
              <a:rPr lang="en-US" sz="2600" i="1" dirty="0">
                <a:solidFill>
                  <a:schemeClr val="tx1"/>
                </a:solidFill>
              </a:rPr>
              <a:t>Payroll system is the heart of any Human Resource System of an organization. The solution </a:t>
            </a:r>
            <a:r>
              <a:rPr lang="en-US" sz="2600" i="1" dirty="0" smtClean="0">
                <a:solidFill>
                  <a:schemeClr val="tx1"/>
                </a:solidFill>
              </a:rPr>
              <a:t>has </a:t>
            </a:r>
            <a:r>
              <a:rPr lang="en-US" sz="2600" i="1" dirty="0">
                <a:solidFill>
                  <a:schemeClr val="tx1"/>
                </a:solidFill>
              </a:rPr>
              <a:t>to take care of the calculation of salary as per rules of the company, income tax calculation and </a:t>
            </a:r>
          </a:p>
          <a:p>
            <a:pPr algn="l"/>
            <a:r>
              <a:rPr lang="en-US" sz="2600" i="1" dirty="0">
                <a:solidFill>
                  <a:schemeClr val="tx1"/>
                </a:solidFill>
              </a:rPr>
              <a:t>various deductions to be done from the salary including statutory deductions like Income tax and </a:t>
            </a:r>
            <a:r>
              <a:rPr lang="en-US" sz="2600" i="1" dirty="0" smtClean="0">
                <a:solidFill>
                  <a:schemeClr val="tx1"/>
                </a:solidFill>
              </a:rPr>
              <a:t>provident </a:t>
            </a:r>
            <a:r>
              <a:rPr lang="en-US" sz="2600" i="1" dirty="0">
                <a:solidFill>
                  <a:schemeClr val="tx1"/>
                </a:solidFill>
              </a:rPr>
              <a:t>fund deductions. It has to generate pay-slip, cheque summary and MIS reports.</a:t>
            </a:r>
          </a:p>
          <a:p>
            <a:pPr algn="l"/>
            <a:r>
              <a:rPr lang="en-US" sz="2600" i="1" dirty="0">
                <a:solidFill>
                  <a:schemeClr val="tx1"/>
                </a:solidFill>
              </a:rPr>
              <a:t>It is understood that we are tired of managing thousand of </a:t>
            </a:r>
            <a:r>
              <a:rPr lang="en-US" sz="2600" i="1" dirty="0" smtClean="0">
                <a:solidFill>
                  <a:schemeClr val="tx1"/>
                </a:solidFill>
              </a:rPr>
              <a:t>odd papers</a:t>
            </a:r>
            <a:r>
              <a:rPr lang="en-US" sz="2600" i="1" dirty="0">
                <a:solidFill>
                  <a:schemeClr val="tx1"/>
                </a:solidFill>
              </a:rPr>
              <a:t>, pay slips, payroll </a:t>
            </a:r>
            <a:r>
              <a:rPr lang="en-US" sz="2600" i="1" dirty="0" smtClean="0">
                <a:solidFill>
                  <a:schemeClr val="tx1"/>
                </a:solidFill>
              </a:rPr>
              <a:t> reports</a:t>
            </a:r>
            <a:r>
              <a:rPr lang="en-US" sz="2600" i="1" dirty="0">
                <a:solidFill>
                  <a:schemeClr val="tx1"/>
                </a:solidFill>
              </a:rPr>
              <a:t>, and salary details and so on. Imagine that we have </a:t>
            </a:r>
            <a:r>
              <a:rPr lang="en-US" sz="2800" dirty="0">
                <a:solidFill>
                  <a:schemeClr val="tx1"/>
                </a:solidFill>
              </a:rPr>
              <a:t>a </a:t>
            </a:r>
            <a:r>
              <a:rPr lang="en-US" sz="2800" i="1" dirty="0">
                <a:solidFill>
                  <a:schemeClr val="tx1"/>
                </a:solidFill>
              </a:rPr>
              <a:t>payroll processing system which will </a:t>
            </a:r>
            <a:r>
              <a:rPr lang="en-US" sz="2800" i="1" dirty="0" smtClean="0">
                <a:solidFill>
                  <a:schemeClr val="tx1"/>
                </a:solidFill>
              </a:rPr>
              <a:t>generate </a:t>
            </a:r>
            <a:r>
              <a:rPr lang="en-US" sz="2800" i="1" dirty="0">
                <a:solidFill>
                  <a:schemeClr val="tx1"/>
                </a:solidFill>
              </a:rPr>
              <a:t>our pay slips and payroll reports within seconds. We can help others automated your </a:t>
            </a:r>
            <a:r>
              <a:rPr lang="en-US" sz="2800" i="1" dirty="0" smtClean="0">
                <a:solidFill>
                  <a:schemeClr val="tx1"/>
                </a:solidFill>
              </a:rPr>
              <a:t>payroll </a:t>
            </a:r>
            <a:r>
              <a:rPr lang="en-US" sz="2800" i="1" dirty="0">
                <a:solidFill>
                  <a:schemeClr val="tx1"/>
                </a:solidFill>
              </a:rPr>
              <a:t>system by developing a customized payroll application that suits your </a:t>
            </a:r>
            <a:r>
              <a:rPr lang="en-US" sz="2800" i="1" dirty="0" smtClean="0">
                <a:solidFill>
                  <a:schemeClr val="tx1"/>
                </a:solidFill>
              </a:rPr>
              <a:t>specific requirements.</a:t>
            </a:r>
            <a:endParaRPr lang="en-US" sz="2800" i="1" dirty="0">
              <a:solidFill>
                <a:schemeClr val="tx1"/>
              </a:solidFill>
            </a:endParaRPr>
          </a:p>
          <a:p>
            <a:pPr algn="l"/>
            <a:endParaRPr lang="en-US" sz="2600" i="1" dirty="0">
              <a:solidFill>
                <a:schemeClr val="tx1"/>
              </a:solidFill>
            </a:endParaRPr>
          </a:p>
          <a:p>
            <a:pPr algn="l"/>
            <a:endParaRPr lang="en-US" sz="2600" i="1" dirty="0">
              <a:solidFill>
                <a:schemeClr val="tx1"/>
              </a:solidFill>
            </a:endParaRP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6430962"/>
          </a:xfrm>
        </p:spPr>
        <p:txBody>
          <a:bodyPr>
            <a:noAutofit/>
          </a:bodyPr>
          <a:lstStyle/>
          <a:p>
            <a:pPr algn="l"/>
            <a:r>
              <a:rPr lang="en-US" sz="3200" b="1" dirty="0" smtClean="0"/>
              <a:t>                                Purpose</a:t>
            </a:r>
            <a:r>
              <a:rPr lang="en-US" sz="2400" b="1" dirty="0" smtClean="0"/>
              <a:t/>
            </a:r>
            <a:br>
              <a:rPr lang="en-US" sz="2400" b="1" dirty="0" smtClean="0"/>
            </a:br>
            <a:r>
              <a:rPr lang="en-US" sz="2400" dirty="0"/>
              <a:t/>
            </a:r>
            <a:br>
              <a:rPr lang="en-US" sz="2400" dirty="0"/>
            </a:br>
            <a:r>
              <a:rPr lang="en-US" sz="2400" dirty="0" smtClean="0"/>
              <a:t> </a:t>
            </a:r>
            <a:r>
              <a:rPr lang="en-US" sz="2400" i="1" dirty="0" smtClean="0"/>
              <a:t>Main </a:t>
            </a:r>
            <a:r>
              <a:rPr lang="en-US" sz="2400" i="1" dirty="0"/>
              <a:t>aim of developing Employee Payroll Management is to </a:t>
            </a:r>
            <a:r>
              <a:rPr lang="en-US" sz="2400" i="1" dirty="0" smtClean="0"/>
              <a:t>     provide </a:t>
            </a:r>
            <a:r>
              <a:rPr lang="en-US" sz="2400" i="1" dirty="0"/>
              <a:t>an easy way not only </a:t>
            </a:r>
            <a:r>
              <a:rPr lang="en-US" sz="2400" i="1" dirty="0" smtClean="0"/>
              <a:t>to </a:t>
            </a:r>
            <a:r>
              <a:rPr lang="en-US" sz="2400" i="1" dirty="0"/>
              <a:t>automate all functionalities involved managing leaves and Payroll for the employees of </a:t>
            </a:r>
            <a:r>
              <a:rPr lang="en-US" sz="2400" i="1" dirty="0" smtClean="0"/>
              <a:t>Company</a:t>
            </a:r>
            <a:r>
              <a:rPr lang="en-US" sz="2400" i="1" dirty="0"/>
              <a:t>, but also to provide full functional reports to management of Company with the details </a:t>
            </a:r>
            <a:r>
              <a:rPr lang="en-US" sz="2400" i="1" dirty="0" smtClean="0"/>
              <a:t>about </a:t>
            </a:r>
            <a:r>
              <a:rPr lang="en-US" sz="2400" i="1" dirty="0"/>
              <a:t>usage of leave </a:t>
            </a:r>
            <a:r>
              <a:rPr lang="en-US" sz="2400" i="1" dirty="0" smtClean="0"/>
              <a:t>facility .</a:t>
            </a:r>
            <a:br>
              <a:rPr lang="en-US" sz="2400" i="1" dirty="0" smtClean="0"/>
            </a:br>
            <a:r>
              <a:rPr lang="en-US" sz="2400" i="1" dirty="0" smtClean="0"/>
              <a:t> </a:t>
            </a:r>
            <a:br>
              <a:rPr lang="en-US" sz="2400" i="1" dirty="0" smtClean="0"/>
            </a:br>
            <a:r>
              <a:rPr lang="en-US" sz="2400" i="1" dirty="0"/>
              <a:t> </a:t>
            </a:r>
            <a:r>
              <a:rPr lang="en-US" sz="2400" i="1" dirty="0" smtClean="0"/>
              <a:t> We </a:t>
            </a:r>
            <a:r>
              <a:rPr lang="en-US" sz="2400" i="1" dirty="0"/>
              <a:t>are committed to bring the best way of management in the </a:t>
            </a:r>
            <a:r>
              <a:rPr lang="en-US" sz="2400" i="1" dirty="0" smtClean="0"/>
              <a:t>  various </a:t>
            </a:r>
            <a:r>
              <a:rPr lang="en-US" sz="2400" i="1" dirty="0"/>
              <a:t>forms of EPM. We </a:t>
            </a:r>
            <a:r>
              <a:rPr lang="en-US" sz="2400" i="1" dirty="0" smtClean="0"/>
              <a:t>understand </a:t>
            </a:r>
            <a:r>
              <a:rPr lang="en-US" sz="2400" i="1" dirty="0"/>
              <a:t>that EPM in not a product to be sold, it is a tool to manage the inner operation of </a:t>
            </a:r>
            <a:r>
              <a:rPr lang="en-US" sz="2400" i="1" dirty="0" smtClean="0"/>
              <a:t>Company </a:t>
            </a:r>
            <a:r>
              <a:rPr lang="en-US" sz="2400" i="1" dirty="0"/>
              <a:t>related to employee leave and </a:t>
            </a:r>
            <a:r>
              <a:rPr lang="en-US" sz="2400" i="1" dirty="0" smtClean="0"/>
              <a:t>Payroll. </a:t>
            </a:r>
            <a:r>
              <a:rPr lang="en-US" sz="2400" i="1" dirty="0"/>
              <a:t/>
            </a:r>
            <a:br>
              <a:rPr lang="en-US" sz="2400" i="1" dirty="0"/>
            </a:br>
            <a:endParaRPr lang="en-US" sz="2400" i="1" dirty="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5334000"/>
          </a:xfrm>
        </p:spPr>
        <p:txBody>
          <a:bodyPr>
            <a:normAutofit/>
          </a:bodyPr>
          <a:lstStyle/>
          <a:p>
            <a:pPr algn="ctr"/>
            <a:r>
              <a:rPr lang="en-US" sz="3200" b="1" dirty="0" smtClean="0"/>
              <a:t> Scope </a:t>
            </a:r>
            <a:r>
              <a:rPr lang="en-US" sz="2400" b="1" dirty="0" smtClean="0"/>
              <a:t/>
            </a:r>
            <a:br>
              <a:rPr lang="en-US" sz="2400" b="1" dirty="0" smtClean="0"/>
            </a:br>
            <a:r>
              <a:rPr lang="en-US" sz="2400" dirty="0"/>
              <a:t/>
            </a:r>
            <a:br>
              <a:rPr lang="en-US" sz="2400" dirty="0"/>
            </a:br>
            <a:r>
              <a:rPr lang="en-US" sz="2400" i="1" dirty="0"/>
              <a:t>This Application works in Multiple PC’s installed on multiple Computers but sharing same </a:t>
            </a:r>
            <a:r>
              <a:rPr lang="en-US" sz="2400" i="1" dirty="0" smtClean="0"/>
              <a:t>database </a:t>
            </a:r>
            <a:r>
              <a:rPr lang="en-US" sz="2400" i="1" dirty="0"/>
              <a:t>by which users of different department can use it sitting at different locations </a:t>
            </a:r>
            <a:r>
              <a:rPr lang="en-US" sz="2400" i="1" dirty="0" smtClean="0"/>
              <a:t>simultaneously</a:t>
            </a:r>
            <a:r>
              <a:rPr lang="en-US" sz="2400" i="1" dirty="0"/>
              <a:t>. </a:t>
            </a:r>
            <a:br>
              <a:rPr lang="en-US" sz="2400" i="1" dirty="0"/>
            </a:br>
            <a:r>
              <a:rPr lang="en-US" sz="2400" i="1" dirty="0"/>
              <a:t>But in future we can make the Application where the database will be hosted in order to </a:t>
            </a:r>
            <a:r>
              <a:rPr lang="en-US" sz="2400" i="1" dirty="0" smtClean="0"/>
              <a:t>manage </a:t>
            </a:r>
            <a:r>
              <a:rPr lang="en-US" sz="2400" i="1" dirty="0"/>
              <a:t>the all departments which will be located in different places and by keeping domain of </a:t>
            </a:r>
            <a:br>
              <a:rPr lang="en-US" sz="2400" i="1" dirty="0"/>
            </a:br>
            <a:r>
              <a:rPr lang="en-US" sz="2400" i="1" dirty="0"/>
              <a:t>Application as Online</a:t>
            </a:r>
            <a:r>
              <a:rPr lang="en-US" sz="2400" i="1" dirty="0" smtClean="0"/>
              <a:t>.</a:t>
            </a:r>
            <a:endParaRPr lang="en-US" sz="2400" i="1" dirty="0"/>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25962"/>
          </a:xfrm>
        </p:spPr>
        <p:txBody>
          <a:bodyPr>
            <a:normAutofit/>
          </a:bodyPr>
          <a:lstStyle/>
          <a:p>
            <a:r>
              <a:rPr lang="en-US" sz="3200" dirty="0" smtClean="0"/>
              <a:t>                         </a:t>
            </a:r>
            <a:r>
              <a:rPr lang="en-US" sz="3200" b="1" dirty="0" smtClean="0"/>
              <a:t>Benefits</a:t>
            </a:r>
            <a:r>
              <a:rPr lang="en-US" sz="3200" dirty="0" smtClean="0"/>
              <a:t/>
            </a:r>
            <a:br>
              <a:rPr lang="en-US" sz="3200" dirty="0" smtClean="0"/>
            </a:br>
            <a:r>
              <a:rPr lang="en-US" sz="3200" dirty="0" smtClean="0"/>
              <a:t/>
            </a:r>
            <a:br>
              <a:rPr lang="en-US" sz="3200" dirty="0" smtClean="0"/>
            </a:br>
            <a:r>
              <a:rPr lang="en-US" sz="3200" dirty="0" smtClean="0"/>
              <a:t>• </a:t>
            </a:r>
            <a:r>
              <a:rPr lang="en-US" sz="2400" i="1" dirty="0"/>
              <a:t>To improve the efficiency.</a:t>
            </a:r>
            <a:br>
              <a:rPr lang="en-US" sz="2400" i="1" dirty="0"/>
            </a:br>
            <a:r>
              <a:rPr lang="en-US" sz="2400" i="1" dirty="0"/>
              <a:t>• Quickly find out information of an employee details.</a:t>
            </a:r>
            <a:br>
              <a:rPr lang="en-US" sz="2400" i="1" dirty="0"/>
            </a:br>
            <a:r>
              <a:rPr lang="en-US" sz="2400" i="1" dirty="0"/>
              <a:t>• To provide easy and faster access information.</a:t>
            </a:r>
            <a:br>
              <a:rPr lang="en-US" sz="2400" i="1" dirty="0"/>
            </a:br>
            <a:r>
              <a:rPr lang="en-US" sz="2400" i="1" dirty="0"/>
              <a:t>• To provide user friendly environment. </a:t>
            </a:r>
            <a:br>
              <a:rPr lang="en-US" sz="2400" i="1" dirty="0"/>
            </a:br>
            <a:endParaRPr lang="en-US" sz="2400" i="1"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pPr algn="l"/>
            <a:r>
              <a:rPr lang="en-US" sz="3200" b="1" dirty="0"/>
              <a:t> </a:t>
            </a:r>
            <a:r>
              <a:rPr lang="en-US" sz="3200" b="1" dirty="0" smtClean="0"/>
              <a:t>                                  </a:t>
            </a:r>
            <a:r>
              <a:rPr lang="en-US" sz="3200" b="1" dirty="0"/>
              <a:t>References</a:t>
            </a:r>
            <a:r>
              <a:rPr lang="en-US" sz="2400" dirty="0"/>
              <a:t/>
            </a:r>
            <a:br>
              <a:rPr lang="en-US" sz="2400" dirty="0"/>
            </a:br>
            <a:r>
              <a:rPr lang="en-US" sz="2400" dirty="0"/>
              <a:t>• </a:t>
            </a:r>
            <a:r>
              <a:rPr lang="en-US" sz="2400" i="1" dirty="0"/>
              <a:t>Programming Visual Basic .NET, Second Edition by Jesse Liberty </a:t>
            </a:r>
            <a:br>
              <a:rPr lang="en-US" sz="2400" i="1" dirty="0"/>
            </a:br>
            <a:r>
              <a:rPr lang="en-US" sz="2400" i="1" dirty="0"/>
              <a:t>• Jones and Bartlett Publishers - Essential SQL on SQL Server 2008, 2011</a:t>
            </a:r>
            <a:br>
              <a:rPr lang="en-US" sz="2400" i="1" dirty="0"/>
            </a:br>
            <a:r>
              <a:rPr lang="en-US" sz="2400" i="1" dirty="0"/>
              <a:t>• Software Engineering by “Ian Sommerville </a:t>
            </a:r>
            <a:r>
              <a:rPr lang="en-US" sz="2400" i="1" dirty="0" smtClean="0"/>
              <a:t> “.</a:t>
            </a:r>
            <a:r>
              <a:rPr lang="en-US" sz="2400" i="1" dirty="0"/>
              <a:t/>
            </a:r>
            <a:br>
              <a:rPr lang="en-US" sz="2400" i="1" dirty="0"/>
            </a:br>
            <a:r>
              <a:rPr lang="en-US" sz="2400" i="1" dirty="0" smtClean="0"/>
              <a:t>                                </a:t>
            </a:r>
            <a:r>
              <a:rPr lang="en-US" sz="2400" dirty="0" smtClean="0"/>
              <a:t/>
            </a:r>
            <a:br>
              <a:rPr lang="en-US" sz="2400" dirty="0" smtClean="0"/>
            </a:br>
            <a:r>
              <a:rPr lang="en-US" sz="2400" dirty="0"/>
              <a:t> </a:t>
            </a:r>
            <a:r>
              <a:rPr lang="en-US" sz="2400" dirty="0" smtClean="0"/>
              <a:t>                                          </a:t>
            </a:r>
            <a:r>
              <a:rPr lang="en-US" sz="3200" b="1" dirty="0"/>
              <a:t>Project Overview</a:t>
            </a:r>
            <a:r>
              <a:rPr lang="en-US" sz="2400" dirty="0"/>
              <a:t/>
            </a:r>
            <a:br>
              <a:rPr lang="en-US" sz="2400" dirty="0"/>
            </a:br>
            <a:r>
              <a:rPr lang="en-US" sz="2400" i="1" dirty="0"/>
              <a:t>The following subsections provide the complete overview of the software specifications </a:t>
            </a:r>
            <a:r>
              <a:rPr lang="en-US" sz="2400" i="1" dirty="0" smtClean="0"/>
              <a:t>requirements </a:t>
            </a:r>
            <a:r>
              <a:rPr lang="en-US" sz="2400" i="1" dirty="0"/>
              <a:t>documentation for the product Employee Payroll Management. The entire SRS is </a:t>
            </a:r>
            <a:br>
              <a:rPr lang="en-US" sz="2400" i="1" dirty="0"/>
            </a:br>
            <a:r>
              <a:rPr lang="en-US" sz="2400" i="1" dirty="0"/>
              <a:t>documented in view of User and the following sub sections are arranged to give a complete outlook </a:t>
            </a:r>
            <a:r>
              <a:rPr lang="en-US" sz="2400" i="1" dirty="0" smtClean="0"/>
              <a:t>of </a:t>
            </a:r>
            <a:r>
              <a:rPr lang="en-US" sz="2400" i="1" dirty="0"/>
              <a:t>the software, its perspective, features, </a:t>
            </a:r>
            <a:r>
              <a:rPr lang="en-US" sz="2400" i="1" dirty="0" smtClean="0"/>
              <a:t>system </a:t>
            </a:r>
            <a:r>
              <a:rPr lang="en-US" sz="2400" i="1" dirty="0"/>
              <a:t>requirements and users know how it </a:t>
            </a:r>
            <a:r>
              <a:rPr lang="en-US" sz="2400" i="1" dirty="0" smtClean="0"/>
              <a:t>is.</a:t>
            </a:r>
            <a:endParaRPr lang="en-US" sz="2400" i="1" dirty="0"/>
          </a:p>
        </p:txBody>
      </p:sp>
    </p:spTree>
  </p:cSld>
  <p:clrMapOvr>
    <a:masterClrMapping/>
  </p:clrMapOvr>
  <p:transition>
    <p:wipe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TotalTime>
  <Words>176</Words>
  <Application>Microsoft Office PowerPoint</Application>
  <PresentationFormat>On-screen Show (4:3)</PresentationFormat>
  <Paragraphs>16</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Flow</vt:lpstr>
      <vt:lpstr>                    SRS of Payroll Management System </vt:lpstr>
      <vt:lpstr>SOFTWARE REQUIREMENTS SPECIFICATION For Payroll Management System</vt:lpstr>
      <vt:lpstr>                                Purpose   Main aim of developing Employee Payroll Management is to      provide an easy way not only to automate all functionalities involved managing leaves and Payroll for the employees of Company, but also to provide full functional reports to management of Company with the details about usage of leave facility .     We are committed to bring the best way of management in the   various forms of EPM. We understand that EPM in not a product to be sold, it is a tool to manage the inner operation of Company related to employee leave and Payroll.  </vt:lpstr>
      <vt:lpstr> Scope   This Application works in Multiple PC’s installed on multiple Computers but sharing same database by which users of different department can use it sitting at different locations simultaneously.  But in future we can make the Application where the database will be hosted in order to manage the all departments which will be located in different places and by keeping domain of  Application as Online.</vt:lpstr>
      <vt:lpstr>                         Benefits  • To improve the efficiency. • Quickly find out information of an employee details. • To provide easy and faster access information. • To provide user friendly environment.  </vt:lpstr>
      <vt:lpstr>                                   References • Programming Visual Basic .NET, Second Edition by Jesse Liberty  • Jones and Bartlett Publishers - Essential SQL on SQL Server 2008, 2011 • Software Engineering by “Ian Sommerville  “.                                                                             Project Overview The following subsections provide the complete overview of the software specifications requirements documentation for the product Employee Payroll Management. The entire SRS is  documented in view of User and the following sub sections are arranged to give a complete outlook of the software, its perspective, features, system requirements and users know how it 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Payroll Management System </dc:title>
  <dc:creator>asd</dc:creator>
  <cp:lastModifiedBy>asd</cp:lastModifiedBy>
  <cp:revision>15</cp:revision>
  <dcterms:created xsi:type="dcterms:W3CDTF">2021-11-08T17:17:31Z</dcterms:created>
  <dcterms:modified xsi:type="dcterms:W3CDTF">2021-11-09T04:57:05Z</dcterms:modified>
</cp:coreProperties>
</file>