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9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lonimishra818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Saloni Mishra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F1889E-7FE7-C063-E8CE-0D7D7F9EC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628000"/>
            <a:ext cx="12192000" cy="32299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2ACAA-0622-07D2-6B1D-0300D77BE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153" y="625237"/>
            <a:ext cx="4722830" cy="29258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99448A-B81D-A28C-3E90-F220A58B0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676" y="625237"/>
            <a:ext cx="5035486" cy="29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https://github.com/salonimishra8187/Stenography.git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201</TotalTime>
  <Words>284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34</cp:revision>
  <dcterms:created xsi:type="dcterms:W3CDTF">2021-05-26T16:50:10Z</dcterms:created>
  <dcterms:modified xsi:type="dcterms:W3CDTF">2025-02-26T04:04:12Z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