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9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lonimishra8187/Ste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Saloni Mishra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ITM college of management , BCA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Advanced encryption algorithm : integrating  stronger encryption algorithm for stronger security.</a:t>
            </a:r>
          </a:p>
          <a:p>
            <a:pPr marL="305435" indent="-305435"/>
            <a:r>
              <a:rPr lang="en-US" dirty="0"/>
              <a:t>Multi formate data hiding: hiding the data in different type of files like video files, image files, pdf etc.</a:t>
            </a:r>
          </a:p>
          <a:p>
            <a:pPr marL="305435" indent="-305435"/>
            <a:r>
              <a:rPr lang="en-US" dirty="0"/>
              <a:t>Cross platform support: making it work on different platform like macOS, Android, Linux.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F0F0F"/>
                </a:solidFill>
                <a:ea typeface="+mn-lt"/>
                <a:cs typeface="+mn-lt"/>
              </a:rPr>
              <a:t>IMAGE BASED DATA HIDING </a:t>
            </a:r>
          </a:p>
          <a:p>
            <a:r>
              <a:rPr lang="en-IN" dirty="0">
                <a:solidFill>
                  <a:srgbClr val="0F0F0F"/>
                </a:solidFill>
                <a:ea typeface="+mn-lt"/>
                <a:cs typeface="+mn-lt"/>
              </a:rPr>
              <a:t>DATA ENCRYPTION USING PASSWORD</a:t>
            </a:r>
          </a:p>
          <a:p>
            <a:r>
              <a:rPr lang="en-IN" dirty="0">
                <a:solidFill>
                  <a:srgbClr val="0F0F0F"/>
                </a:solidFill>
                <a:ea typeface="+mn-lt"/>
                <a:cs typeface="+mn-lt"/>
              </a:rPr>
              <a:t>DATA DECRYPTION AND UNHIDING FROM THE IMAGE USING PASSWORD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232452"/>
            <a:ext cx="11640377" cy="54188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400" dirty="0"/>
              <a:t>Libraries:</a:t>
            </a:r>
          </a:p>
          <a:p>
            <a:pPr marL="0" indent="0">
              <a:buNone/>
            </a:pPr>
            <a:r>
              <a:rPr lang="en-IN" dirty="0"/>
              <a:t>Opencv library</a:t>
            </a:r>
          </a:p>
          <a:p>
            <a:pPr marL="0" indent="0">
              <a:buNone/>
            </a:pPr>
            <a:r>
              <a:rPr lang="en-IN" dirty="0"/>
              <a:t>Python OS library</a:t>
            </a:r>
          </a:p>
          <a:p>
            <a:pPr marL="0" indent="0">
              <a:buNone/>
            </a:pPr>
            <a:r>
              <a:rPr lang="en-IN" dirty="0"/>
              <a:t>Python string library</a:t>
            </a:r>
          </a:p>
          <a:p>
            <a:pPr marL="0" indent="0">
              <a:buNone/>
            </a:pPr>
            <a:r>
              <a:rPr lang="en-IN" sz="2400" dirty="0"/>
              <a:t>Platform:</a:t>
            </a:r>
          </a:p>
          <a:p>
            <a:pPr marL="0" indent="0">
              <a:buNone/>
            </a:pPr>
            <a:r>
              <a:rPr lang="en-IN" dirty="0"/>
              <a:t>Windows 11/10</a:t>
            </a:r>
          </a:p>
          <a:p>
            <a:pPr marL="0" indent="0">
              <a:buNone/>
            </a:pPr>
            <a:r>
              <a:rPr lang="en-IN" dirty="0"/>
              <a:t>x86_64 based processor(</a:t>
            </a:r>
            <a:r>
              <a:rPr lang="en-IN" dirty="0" err="1"/>
              <a:t>intel,amd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03" y="1302026"/>
            <a:ext cx="10941504" cy="46733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F0F0F"/>
                </a:solidFill>
              </a:rPr>
              <a:t>User</a:t>
            </a:r>
            <a:r>
              <a:rPr lang="en-IN" b="1" dirty="0">
                <a:solidFill>
                  <a:srgbClr val="0F0F0F"/>
                </a:solidFill>
              </a:rPr>
              <a:t> </a:t>
            </a:r>
            <a:r>
              <a:rPr lang="en-IN" dirty="0">
                <a:solidFill>
                  <a:srgbClr val="0F0F0F"/>
                </a:solidFill>
              </a:rPr>
              <a:t>friendly: its easy to use for any user.</a:t>
            </a:r>
          </a:p>
          <a:p>
            <a:r>
              <a:rPr lang="en-IN" dirty="0">
                <a:solidFill>
                  <a:srgbClr val="0F0F0F"/>
                </a:solidFill>
              </a:rPr>
              <a:t>High capacity: it can hide so much data.</a:t>
            </a:r>
          </a:p>
          <a:p>
            <a:r>
              <a:rPr lang="en-IN" dirty="0">
                <a:solidFill>
                  <a:srgbClr val="0F0F0F"/>
                </a:solidFill>
              </a:rPr>
              <a:t>Invisible security: data hidden can’t be seen with naked eye.</a:t>
            </a:r>
          </a:p>
          <a:p>
            <a:r>
              <a:rPr lang="en-IN" dirty="0">
                <a:solidFill>
                  <a:srgbClr val="0F0F0F"/>
                </a:solidFill>
              </a:rPr>
              <a:t>Double layer of security: it uses both data hiding in image and password so its quite secure.</a:t>
            </a:r>
          </a:p>
          <a:p>
            <a:pPr marL="0" indent="0">
              <a:buNone/>
            </a:pPr>
            <a:endParaRPr lang="en-IN" sz="18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Common individuals who want to hide their data and share over internet or any sensitive medium.</a:t>
            </a:r>
          </a:p>
          <a:p>
            <a:r>
              <a:rPr lang="en-IN" dirty="0"/>
              <a:t>New developers or programmers can take it as basis for their project.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8132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F1889E-7FE7-C063-E8CE-0D7D7F9EC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28000"/>
            <a:ext cx="12192000" cy="322999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E2ACAA-0622-07D2-6B1D-0300D77BE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53" y="625237"/>
            <a:ext cx="4722830" cy="2925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99448A-B81D-A28C-3E90-F220A58B0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676" y="625237"/>
            <a:ext cx="5035486" cy="292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project provides a very robust and user friendly method for hiding and encrypting it with password.</a:t>
            </a:r>
          </a:p>
          <a:p>
            <a:r>
              <a:rPr lang="en-IN" dirty="0"/>
              <a:t>It combines both stenography and password encryption for unparalleled security.</a:t>
            </a:r>
          </a:p>
          <a:p>
            <a:r>
              <a:rPr lang="en-IN" dirty="0"/>
              <a:t>It provide stealthy way of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https://github.com/salonimishra8187/Stenography.git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201</TotalTime>
  <Words>279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MEERA DEVI</cp:lastModifiedBy>
  <cp:revision>33</cp:revision>
  <dcterms:created xsi:type="dcterms:W3CDTF">2021-05-26T16:50:10Z</dcterms:created>
  <dcterms:modified xsi:type="dcterms:W3CDTF">2025-02-25T18:39:56Z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