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ykumar846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Binay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A9DDE-7D37-370B-A82D-9008A3F5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68685"/>
            <a:ext cx="12192000" cy="28893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62EA2-55D5-EC4D-BEEF-CB008A1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94" y="631667"/>
            <a:ext cx="4751109" cy="3280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5DAC0-C47E-5544-2BB9-1A6E01E6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52" y="631666"/>
            <a:ext cx="4999347" cy="32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https://github.com/binaykumar8467/Stenography.git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192</TotalTime>
  <Words>285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33</cp:revision>
  <dcterms:created xsi:type="dcterms:W3CDTF">2021-05-26T16:50:10Z</dcterms:created>
  <dcterms:modified xsi:type="dcterms:W3CDTF">2025-02-26T04:02:58Z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