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A3E1-9929-937F-3C87-21FB50F76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EF5AE-0BE6-A16F-E471-703146DF9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A4E20-1C8C-3CBB-781E-50A23890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C447-25BC-427C-9104-74C3470321EC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ACE8D-304B-8F7A-B4D7-16D78254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DBE2C-BE13-1E49-F661-1171A277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73B1-6F1B-40DF-A0F1-439B68B7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98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898A-83D9-57E1-9A08-BA710EFB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77355-9DF7-3B1E-76BA-FCA7D3503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D2031-8FA5-9D82-685D-0C7D3893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C447-25BC-427C-9104-74C3470321EC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729BF-52F2-1194-30FF-AF8C4A99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F1011-E675-16D9-21BE-97295F7D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73B1-6F1B-40DF-A0F1-439B68B7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4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92583-9F95-BBC4-AF02-EEDE79A04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49AF5-6C13-926B-A426-528B2D337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8D239-B8D0-BC19-D51D-8C6B54C2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C447-25BC-427C-9104-74C3470321EC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0BA6D-FC18-9506-321C-E16805CE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20502-7B74-B578-BAAF-BF407792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73B1-6F1B-40DF-A0F1-439B68B7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59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A45B-AAF8-07B2-7BB9-95BD12EE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5461-F9D4-71B4-908A-5C398125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B6EB9-9030-8392-97AD-EA09607F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C447-25BC-427C-9104-74C3470321EC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B0F09-AB52-9917-1EBD-13A43FCB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74C5F-A6DE-9ECD-C04D-DECFA3CF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73B1-6F1B-40DF-A0F1-439B68B7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8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9F42-3980-9704-9438-F608EFE0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4071C-5353-BD00-BC2B-A26E37E90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2862-3B93-298B-602F-52116C13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C447-25BC-427C-9104-74C3470321EC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A058-5368-64E2-10CA-E5CF9020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B66D9-3468-3680-5102-35390F71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73B1-6F1B-40DF-A0F1-439B68B7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7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1E50-B6C2-1167-4138-64DB9F19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9D07-3C5A-1EDB-E23D-50EA61140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F8BD9-B851-C768-4AFF-275C04237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C72A3-6A2A-63D6-6194-EFFD3B82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C447-25BC-427C-9104-74C3470321EC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42103-5624-77C9-11AE-AB6AA71D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5BCBC-0D96-ACB6-8548-46FD28CD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73B1-6F1B-40DF-A0F1-439B68B7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34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9704-BAD8-8FF1-0896-BA8DB53E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B6B1B-8295-544B-3AF1-6DC85C32E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420E2-D093-7F3D-6683-2EE575383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DE623-C86A-1243-B7FE-DE73254D5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BE2F0-877E-9296-5C1B-8D892974F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E8CCD-D56C-03AA-AE27-47FBC2E7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C447-25BC-427C-9104-74C3470321EC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8CFC4-00FF-9451-7EB6-AA4F4D4C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6ECDF-10DF-3C42-CD63-5E4A3130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73B1-6F1B-40DF-A0F1-439B68B7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63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3D50-2E10-E774-6B2F-A2154BC5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179DB-B2DB-6E93-86E8-F747276E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C447-25BC-427C-9104-74C3470321EC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942BE-BC47-D81D-A6E6-DB4F74B3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FF0DE6-2EE5-134B-53E7-1AC263A1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73B1-6F1B-40DF-A0F1-439B68B7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58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34C58-5E65-00D3-9BE7-FE82E91D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C447-25BC-427C-9104-74C3470321EC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D0609-CA45-07B2-2349-99FA5971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072BB-C27B-FAF5-97C8-BAF9C2AC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73B1-6F1B-40DF-A0F1-439B68B7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36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A90A-A20D-9AB8-A6DB-DFE9E7DD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7751A-2E16-C466-A92D-3934DE669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E325E-98AA-AFAD-3A0D-9CD4046F4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FCB62-E381-9DF5-217E-0CA68F8C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C447-25BC-427C-9104-74C3470321EC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9EE83-506F-4EC2-A128-F1CF3A39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BAE69-9105-60C6-65C1-2B460A76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73B1-6F1B-40DF-A0F1-439B68B7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84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A5B1-37AC-6747-348A-1F2F7A645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AD98F-4F1D-D922-F7B7-BCFA3CE7B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44650-3F0C-5A71-52C8-A86A6381A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686ED-54CF-3526-7B3F-737D67AD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C447-25BC-427C-9104-74C3470321EC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CFB88-3423-423F-A7B4-8949A8EC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647B3-7BBD-AC13-B8AF-9AA2FD1F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73B1-6F1B-40DF-A0F1-439B68B7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73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C8C4E-9A7C-48AA-C855-CF103BE5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463BF-3513-19DB-5E9A-49DB81D6D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25AE-F8A9-C4F6-22E4-900890088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2C447-25BC-427C-9104-74C3470321EC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620B2-F361-3CFD-BF2C-6A18837B1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51CC2-7E00-1FD7-AE15-326947B63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A73B1-6F1B-40DF-A0F1-439B68B78B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6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F740BC-DB7D-823B-7786-CF7D23A1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8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1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9D1FFF-62D6-0D12-1EEC-6D1EADFDB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3596"/>
            <a:ext cx="12192000" cy="696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7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F37F91-23C3-C640-139C-B9A340272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8" y="0"/>
            <a:ext cx="12175992" cy="686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7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E5A96F-830B-8592-3ADF-B09DD73B6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64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FFB723-DA4E-94E9-141B-DB33892AD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4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28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AA097A-C682-43E8-FBE5-137723343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318" y="-1"/>
            <a:ext cx="12327428" cy="69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30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9D2388-EB10-8FB9-E86E-B56D96D5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181" y="0"/>
            <a:ext cx="12320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5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F970E6-CD3C-C77E-CDE2-848A71EFB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215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1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A78631-598F-873A-F716-85A31E4E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462" y="0"/>
            <a:ext cx="12220462" cy="68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1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B1CF7D-4F30-D000-537D-E0B8B75EB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818"/>
            <a:ext cx="12192000" cy="694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1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0BD1F2-063B-8C6B-E994-9F002926A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37"/>
            <a:ext cx="12192000" cy="683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3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3FB877-2FD9-7D4D-9DA9-975FA3D17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97"/>
            <a:ext cx="12192000" cy="682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4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620386-E5EC-BB2F-A2E7-B9CE4B82C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9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7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610ABB-B8FB-9DF9-9817-8599B437A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152F95-7FBD-E6BA-FF47-5D6DDE7C7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6" y="102870"/>
            <a:ext cx="12041174" cy="673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Aadil Narang</dc:creator>
  <cp:lastModifiedBy>Aadil Narang</cp:lastModifiedBy>
  <cp:revision>3</cp:revision>
  <dcterms:created xsi:type="dcterms:W3CDTF">2025-04-19T09:49:22Z</dcterms:created>
  <dcterms:modified xsi:type="dcterms:W3CDTF">2025-04-19T15:53:14Z</dcterms:modified>
</cp:coreProperties>
</file>