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MyPC</cp:lastModifiedBy>
  <cp:revision>3</cp:revision>
  <dcterms:created xsi:type="dcterms:W3CDTF">2024-05-05T13:52:22Z</dcterms:created>
  <dcterms:modified xsi:type="dcterms:W3CDTF">2024-08-24T15:53:21Z</dcterms:modified>
</cp:coreProperties>
</file>