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8" r:id="rId2"/>
  </p:sldIdLst>
  <p:sldSz cx="12192000" cy="6858000"/>
  <p:notesSz cx="6858000" cy="9144000"/>
  <p:custShowLst>
    <p:custShow name="animation data flow" id="0">
      <p:sldLst/>
    </p:custShow>
  </p:custShowLst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19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228600" algn="ctr" defTabSz="1219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457200" algn="ctr" defTabSz="1219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685800" algn="ctr" defTabSz="1219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914400" algn="ctr" defTabSz="1219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143000" algn="ctr" defTabSz="1219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1371600" algn="ctr" defTabSz="1219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1600200" algn="ctr" defTabSz="1219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1828800" algn="ctr" defTabSz="12191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521415D9-36F7-43E2-AB2F-B90AF26B5E84}">
      <p14:sectionLst xmlns:p14="http://schemas.microsoft.com/office/powerpoint/2010/main">
        <p14:section name="Default Section" id="{65A65025-1E0B-4B2B-933A-1B2040FE13A0}">
          <p14:sldIdLst/>
        </p14:section>
        <p14:section name="Untitled Section" id="{64FA38A8-431B-4EB2-9B9E-4390F3FBEB83}">
          <p14:sldIdLst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6699"/>
    <a:srgbClr val="B2B2B2"/>
    <a:srgbClr val="9F2518"/>
    <a:srgbClr val="FF6753"/>
    <a:srgbClr val="F7F7F7"/>
    <a:srgbClr val="E63A24"/>
    <a:srgbClr val="8F2922"/>
    <a:srgbClr val="F0F0F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06" autoAdjust="0"/>
  </p:normalViewPr>
  <p:slideViewPr>
    <p:cSldViewPr snapToGrid="0">
      <p:cViewPr>
        <p:scale>
          <a:sx n="125" d="100"/>
          <a:sy n="125" d="100"/>
        </p:scale>
        <p:origin x="90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BACB80-F1A5-488F-A6EC-C477A485B4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9622E-F1DB-486D-8FFC-54001552F0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1ECC7-3416-49C9-8817-40EEEC0CB582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28446-A2CE-4CA2-ADB2-F9F7C5A73F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F8EFA-0369-434D-B46F-6713D8A6B7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BE5D7-08CC-4552-8617-56E79BBC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4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91772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91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7880350" y="508000"/>
            <a:ext cx="3719550" cy="29748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6750050" y="1989138"/>
            <a:ext cx="5219700" cy="607509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69850" y="247650"/>
            <a:ext cx="8305800" cy="62293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666750" y="-2762250"/>
            <a:ext cx="13525500" cy="10820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4889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3250" y="2124252"/>
            <a:ext cx="4889500" cy="4128315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6096000" y="-203633"/>
            <a:ext cx="5458437" cy="72779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4889500" cy="71755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2266950"/>
            <a:ext cx="10985502" cy="2324100"/>
          </a:xfrm>
          <a:prstGeom prst="rect">
            <a:avLst/>
          </a:prstGeom>
        </p:spPr>
        <p:txBody>
          <a:bodyPr anchor="ctr"/>
          <a:lstStyle>
            <a:lvl1pPr>
              <a:defRPr sz="5800" b="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1049" y="6488825"/>
            <a:ext cx="243656" cy="2410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7475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755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1pPr>
            <a:lvl2pPr marL="0" indent="2286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2pPr>
            <a:lvl3pPr marL="0" indent="4572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3pPr>
            <a:lvl4pPr marL="0" indent="6858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4pPr>
            <a:lvl5pPr marL="0" indent="9144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3250" y="2460422"/>
            <a:ext cx="10985500" cy="19371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2286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6858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537964"/>
            <a:ext cx="10985500" cy="362079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1pPr>
            <a:lvl2pPr marL="0" indent="2286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2pPr>
            <a:lvl3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3pPr>
            <a:lvl4pPr marL="0" indent="6858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4pPr>
            <a:lvl5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4131090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5012" y="5337727"/>
            <a:ext cx="10100026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76962" y="2469930"/>
            <a:ext cx="10438077" cy="1918140"/>
          </a:xfrm>
          <a:prstGeom prst="rect">
            <a:avLst/>
          </a:prstGeom>
        </p:spPr>
        <p:txBody>
          <a:bodyPr/>
          <a:lstStyle>
            <a:lvl1pPr marL="319462" indent="-2349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319462" indent="-63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319462" indent="2222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319462" indent="4508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319462" indent="6794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6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2124252"/>
            <a:ext cx="10985500" cy="3899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Slide bullet text</a:t>
            </a:r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1049" y="6486708"/>
            <a:ext cx="243656" cy="24109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292100">
              <a:defRPr sz="9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65669E-1056-48D5-90AD-EE2BD47DB5EC}"/>
              </a:ext>
            </a:extLst>
          </p:cNvPr>
          <p:cNvCxnSpPr>
            <a:cxnSpLocks/>
          </p:cNvCxnSpPr>
          <p:nvPr userDrawn="1"/>
        </p:nvCxnSpPr>
        <p:spPr>
          <a:xfrm>
            <a:off x="173076" y="6215512"/>
            <a:ext cx="118395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6AAF323-5269-4E7A-8F27-BC2AB69BD82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28" y="6315079"/>
            <a:ext cx="3065209" cy="463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775CBF-2514-49D7-A6A5-582A4BC76A1B}"/>
              </a:ext>
            </a:extLst>
          </p:cNvPr>
          <p:cNvSpPr txBox="1"/>
          <p:nvPr userDrawn="1"/>
        </p:nvSpPr>
        <p:spPr>
          <a:xfrm>
            <a:off x="9018083" y="6315079"/>
            <a:ext cx="2918189" cy="287258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sng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Project: Remote Interfacing with 8051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DE0EB1-0CE7-4D91-9F4B-ECB115D1798B}"/>
              </a:ext>
            </a:extLst>
          </p:cNvPr>
          <p:cNvSpPr txBox="1"/>
          <p:nvPr userDrawn="1"/>
        </p:nvSpPr>
        <p:spPr>
          <a:xfrm>
            <a:off x="9018082" y="6558504"/>
            <a:ext cx="2918189" cy="271869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2" spcCol="38100" rtlCol="0" anchor="ctr">
            <a:spAutoFit/>
          </a:bodyPr>
          <a:lstStyle/>
          <a:p>
            <a:pPr marL="171450" marR="0" indent="-17145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  <a:sym typeface="Helvetica Neue"/>
              </a:rPr>
              <a:t>Dhiraj </a:t>
            </a:r>
            <a:r>
              <a:rPr lang="en-US" sz="1100" dirty="0" err="1">
                <a:solidFill>
                  <a:schemeClr val="bg2">
                    <a:lumMod val="10000"/>
                  </a:schemeClr>
                </a:solidFill>
                <a:sym typeface="Helvetica Neue"/>
              </a:rPr>
              <a:t>Bennadi</a:t>
            </a:r>
            <a:r>
              <a:rPr lang="en-US" sz="1100" dirty="0">
                <a:solidFill>
                  <a:schemeClr val="bg2">
                    <a:lumMod val="10000"/>
                  </a:schemeClr>
                </a:solidFill>
                <a:sym typeface="Helvetica Neue"/>
              </a:rPr>
              <a:t> </a:t>
            </a:r>
          </a:p>
          <a:p>
            <a:pPr marL="171450" marR="0" indent="-17145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  <a:sym typeface="Helvetica Neue"/>
              </a:rPr>
              <a:t>Rajat Chaple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25B8A-6F1D-45C5-BAD2-A1377906F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 spd="med"/>
  <p:hf hdr="0" dt="0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048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6096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9144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2192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5240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18288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1336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24384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27432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DD02E-F41C-4002-8530-6269C3EFAF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8E9683-876C-4B9E-A51D-8BFD47F2FBA6}"/>
              </a:ext>
            </a:extLst>
          </p:cNvPr>
          <p:cNvSpPr/>
          <p:nvPr/>
        </p:nvSpPr>
        <p:spPr>
          <a:xfrm>
            <a:off x="3468311" y="1682926"/>
            <a:ext cx="1682810" cy="2661429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7BD9E4-2A5A-49B1-8341-6BC4045128E5}"/>
              </a:ext>
            </a:extLst>
          </p:cNvPr>
          <p:cNvSpPr/>
          <p:nvPr/>
        </p:nvSpPr>
        <p:spPr>
          <a:xfrm>
            <a:off x="3771236" y="3008806"/>
            <a:ext cx="107696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ESP 8266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1C780D-351B-4C7D-821A-E99464BDE162}"/>
              </a:ext>
            </a:extLst>
          </p:cNvPr>
          <p:cNvSpPr/>
          <p:nvPr/>
        </p:nvSpPr>
        <p:spPr>
          <a:xfrm>
            <a:off x="5016500" y="1947086"/>
            <a:ext cx="45720" cy="55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EB7641-EF65-4DF7-B583-EF9DBC532208}"/>
              </a:ext>
            </a:extLst>
          </p:cNvPr>
          <p:cNvSpPr/>
          <p:nvPr/>
        </p:nvSpPr>
        <p:spPr>
          <a:xfrm>
            <a:off x="5016500" y="2116036"/>
            <a:ext cx="45720" cy="55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6D63AC-BA98-4731-A693-9A82B46C8D1D}"/>
              </a:ext>
            </a:extLst>
          </p:cNvPr>
          <p:cNvSpPr/>
          <p:nvPr/>
        </p:nvSpPr>
        <p:spPr>
          <a:xfrm>
            <a:off x="5016500" y="2284986"/>
            <a:ext cx="45720" cy="55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B85335-F69F-42F5-9ECD-2FE452FFCCBC}"/>
              </a:ext>
            </a:extLst>
          </p:cNvPr>
          <p:cNvSpPr/>
          <p:nvPr/>
        </p:nvSpPr>
        <p:spPr>
          <a:xfrm>
            <a:off x="5016500" y="2453936"/>
            <a:ext cx="45720" cy="55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3E3EFAD-0F59-4C8B-A61F-B93B61BF3E7E}"/>
              </a:ext>
            </a:extLst>
          </p:cNvPr>
          <p:cNvSpPr/>
          <p:nvPr/>
        </p:nvSpPr>
        <p:spPr>
          <a:xfrm>
            <a:off x="5016500" y="2622886"/>
            <a:ext cx="45720" cy="55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01C7AB-CF91-4F2E-80F8-145BDA881441}"/>
              </a:ext>
            </a:extLst>
          </p:cNvPr>
          <p:cNvSpPr/>
          <p:nvPr/>
        </p:nvSpPr>
        <p:spPr>
          <a:xfrm>
            <a:off x="5016500" y="2791836"/>
            <a:ext cx="45720" cy="55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7D7287F-42C3-4B9E-8E7D-B302F7EF8F85}"/>
              </a:ext>
            </a:extLst>
          </p:cNvPr>
          <p:cNvSpPr/>
          <p:nvPr/>
        </p:nvSpPr>
        <p:spPr>
          <a:xfrm>
            <a:off x="5016500" y="2960786"/>
            <a:ext cx="45720" cy="55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2E7624-72C9-42D9-9A05-7743E0F54210}"/>
              </a:ext>
            </a:extLst>
          </p:cNvPr>
          <p:cNvSpPr/>
          <p:nvPr/>
        </p:nvSpPr>
        <p:spPr>
          <a:xfrm>
            <a:off x="5016500" y="3129736"/>
            <a:ext cx="45720" cy="55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548AA2-6FCD-4E48-B178-18815D29E3DC}"/>
              </a:ext>
            </a:extLst>
          </p:cNvPr>
          <p:cNvSpPr/>
          <p:nvPr/>
        </p:nvSpPr>
        <p:spPr>
          <a:xfrm>
            <a:off x="5015230" y="3302715"/>
            <a:ext cx="45720" cy="55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D39D6E-CE38-4B96-A821-3679734272D5}"/>
              </a:ext>
            </a:extLst>
          </p:cNvPr>
          <p:cNvSpPr/>
          <p:nvPr/>
        </p:nvSpPr>
        <p:spPr>
          <a:xfrm>
            <a:off x="5015230" y="3471665"/>
            <a:ext cx="45720" cy="55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F8A3E3-0134-4A8C-91B9-7297C3685C38}"/>
              </a:ext>
            </a:extLst>
          </p:cNvPr>
          <p:cNvSpPr/>
          <p:nvPr/>
        </p:nvSpPr>
        <p:spPr>
          <a:xfrm>
            <a:off x="5015230" y="3640615"/>
            <a:ext cx="45720" cy="55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C58D42C-3C7C-4A90-A9EB-A90FC52DF0DF}"/>
              </a:ext>
            </a:extLst>
          </p:cNvPr>
          <p:cNvSpPr/>
          <p:nvPr/>
        </p:nvSpPr>
        <p:spPr>
          <a:xfrm>
            <a:off x="5015230" y="3809565"/>
            <a:ext cx="45720" cy="55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A0A811-7D2D-4275-A5DA-A44A70799BC8}"/>
              </a:ext>
            </a:extLst>
          </p:cNvPr>
          <p:cNvSpPr/>
          <p:nvPr/>
        </p:nvSpPr>
        <p:spPr>
          <a:xfrm>
            <a:off x="5015230" y="3978515"/>
            <a:ext cx="45720" cy="55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EA4EC3-3947-477B-9D3F-361CE97EFE5A}"/>
              </a:ext>
            </a:extLst>
          </p:cNvPr>
          <p:cNvSpPr/>
          <p:nvPr/>
        </p:nvSpPr>
        <p:spPr>
          <a:xfrm>
            <a:off x="5015230" y="4147465"/>
            <a:ext cx="45720" cy="55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869A7BD-A505-40F8-8FE5-0FBA1BC09DDF}"/>
              </a:ext>
            </a:extLst>
          </p:cNvPr>
          <p:cNvSpPr/>
          <p:nvPr/>
        </p:nvSpPr>
        <p:spPr>
          <a:xfrm>
            <a:off x="3574689" y="1947086"/>
            <a:ext cx="45720" cy="55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F826396-48C0-4E4A-BF8D-E534C9EE6CEC}"/>
              </a:ext>
            </a:extLst>
          </p:cNvPr>
          <p:cNvSpPr/>
          <p:nvPr/>
        </p:nvSpPr>
        <p:spPr>
          <a:xfrm>
            <a:off x="3574689" y="2116036"/>
            <a:ext cx="45720" cy="55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9B132A6-241C-4F41-A0AA-4A514FAAE70C}"/>
              </a:ext>
            </a:extLst>
          </p:cNvPr>
          <p:cNvSpPr/>
          <p:nvPr/>
        </p:nvSpPr>
        <p:spPr>
          <a:xfrm>
            <a:off x="3574689" y="2284986"/>
            <a:ext cx="45720" cy="55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9239263-ED35-4A08-B89C-A4320DF642AC}"/>
              </a:ext>
            </a:extLst>
          </p:cNvPr>
          <p:cNvSpPr/>
          <p:nvPr/>
        </p:nvSpPr>
        <p:spPr>
          <a:xfrm>
            <a:off x="3574689" y="2453936"/>
            <a:ext cx="45720" cy="55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FC62318-F795-47AD-A238-62D4496685CE}"/>
              </a:ext>
            </a:extLst>
          </p:cNvPr>
          <p:cNvSpPr/>
          <p:nvPr/>
        </p:nvSpPr>
        <p:spPr>
          <a:xfrm>
            <a:off x="3574689" y="2622886"/>
            <a:ext cx="45720" cy="55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B0113C7-A608-4A6A-9598-AA9FAAA38211}"/>
              </a:ext>
            </a:extLst>
          </p:cNvPr>
          <p:cNvSpPr/>
          <p:nvPr/>
        </p:nvSpPr>
        <p:spPr>
          <a:xfrm>
            <a:off x="3574689" y="2791836"/>
            <a:ext cx="45720" cy="55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5A21338-08CB-4D52-9E30-8CB1F9076450}"/>
              </a:ext>
            </a:extLst>
          </p:cNvPr>
          <p:cNvSpPr/>
          <p:nvPr/>
        </p:nvSpPr>
        <p:spPr>
          <a:xfrm>
            <a:off x="3574689" y="2960786"/>
            <a:ext cx="45720" cy="55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38BAE9D-5099-47E6-8642-01FA8AEA4487}"/>
              </a:ext>
            </a:extLst>
          </p:cNvPr>
          <p:cNvSpPr/>
          <p:nvPr/>
        </p:nvSpPr>
        <p:spPr>
          <a:xfrm>
            <a:off x="3574689" y="3129736"/>
            <a:ext cx="45720" cy="55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548069C-834A-4B1E-9B70-F01096E87B9E}"/>
              </a:ext>
            </a:extLst>
          </p:cNvPr>
          <p:cNvSpPr/>
          <p:nvPr/>
        </p:nvSpPr>
        <p:spPr>
          <a:xfrm>
            <a:off x="3573419" y="3302715"/>
            <a:ext cx="45720" cy="55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664E42F-0110-45A2-A03B-54123CB188E4}"/>
              </a:ext>
            </a:extLst>
          </p:cNvPr>
          <p:cNvSpPr/>
          <p:nvPr/>
        </p:nvSpPr>
        <p:spPr>
          <a:xfrm>
            <a:off x="3573419" y="3471665"/>
            <a:ext cx="45720" cy="55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EAFEA97-B657-45A2-A185-925CFE6BB764}"/>
              </a:ext>
            </a:extLst>
          </p:cNvPr>
          <p:cNvSpPr/>
          <p:nvPr/>
        </p:nvSpPr>
        <p:spPr>
          <a:xfrm>
            <a:off x="3573419" y="3640615"/>
            <a:ext cx="45720" cy="55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0734E21-CF36-4021-AF0D-F1AA75A6C717}"/>
              </a:ext>
            </a:extLst>
          </p:cNvPr>
          <p:cNvSpPr/>
          <p:nvPr/>
        </p:nvSpPr>
        <p:spPr>
          <a:xfrm>
            <a:off x="3573419" y="3809565"/>
            <a:ext cx="45720" cy="55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432035B-688B-4E84-A9BC-89A3C27B0D77}"/>
              </a:ext>
            </a:extLst>
          </p:cNvPr>
          <p:cNvSpPr/>
          <p:nvPr/>
        </p:nvSpPr>
        <p:spPr>
          <a:xfrm>
            <a:off x="3573419" y="3978515"/>
            <a:ext cx="45720" cy="55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7CFE75-BBE0-4E08-87C3-2AF536DD0685}"/>
              </a:ext>
            </a:extLst>
          </p:cNvPr>
          <p:cNvSpPr/>
          <p:nvPr/>
        </p:nvSpPr>
        <p:spPr>
          <a:xfrm>
            <a:off x="3573419" y="4147465"/>
            <a:ext cx="45720" cy="55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8D330EE-28E6-4A73-9E73-39A94CF67FDF}"/>
              </a:ext>
            </a:extLst>
          </p:cNvPr>
          <p:cNvSpPr/>
          <p:nvPr/>
        </p:nvSpPr>
        <p:spPr>
          <a:xfrm>
            <a:off x="5015230" y="1779313"/>
            <a:ext cx="45720" cy="55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9681A26-7AA7-4068-9F2B-04EC2B1894A4}"/>
              </a:ext>
            </a:extLst>
          </p:cNvPr>
          <p:cNvSpPr/>
          <p:nvPr/>
        </p:nvSpPr>
        <p:spPr>
          <a:xfrm>
            <a:off x="3573419" y="1779313"/>
            <a:ext cx="45720" cy="558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496C1B3-E201-4220-9795-AA2EC4276977}"/>
              </a:ext>
            </a:extLst>
          </p:cNvPr>
          <p:cNvSpPr/>
          <p:nvPr/>
        </p:nvSpPr>
        <p:spPr>
          <a:xfrm>
            <a:off x="3829600" y="1747332"/>
            <a:ext cx="136837" cy="1303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7076346-1795-4E39-85FA-D91A767B9238}"/>
              </a:ext>
            </a:extLst>
          </p:cNvPr>
          <p:cNvSpPr/>
          <p:nvPr/>
        </p:nvSpPr>
        <p:spPr>
          <a:xfrm>
            <a:off x="3843792" y="1755982"/>
            <a:ext cx="102597" cy="113070"/>
          </a:xfrm>
          <a:prstGeom prst="ellipse">
            <a:avLst/>
          </a:prstGeom>
          <a:solidFill>
            <a:schemeClr val="tx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B1E0B3-A815-41CA-A5B9-53593CECD11A}"/>
              </a:ext>
            </a:extLst>
          </p:cNvPr>
          <p:cNvSpPr/>
          <p:nvPr/>
        </p:nvSpPr>
        <p:spPr>
          <a:xfrm>
            <a:off x="4686572" y="2548396"/>
            <a:ext cx="136837" cy="13037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3C0EE84-2F81-474D-84DB-78097D3DCAC9}"/>
              </a:ext>
            </a:extLst>
          </p:cNvPr>
          <p:cNvSpPr/>
          <p:nvPr/>
        </p:nvSpPr>
        <p:spPr>
          <a:xfrm>
            <a:off x="4204601" y="2328100"/>
            <a:ext cx="137128" cy="86976"/>
          </a:xfrm>
          <a:prstGeom prst="rect">
            <a:avLst/>
          </a:prstGeom>
          <a:solidFill>
            <a:srgbClr val="F0F0F0">
              <a:alpha val="14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998D534-6149-40D5-8BFF-4E0338D506D9}"/>
              </a:ext>
            </a:extLst>
          </p:cNvPr>
          <p:cNvSpPr/>
          <p:nvPr/>
        </p:nvSpPr>
        <p:spPr>
          <a:xfrm>
            <a:off x="3973019" y="2185547"/>
            <a:ext cx="137128" cy="86976"/>
          </a:xfrm>
          <a:prstGeom prst="rect">
            <a:avLst/>
          </a:prstGeom>
          <a:solidFill>
            <a:srgbClr val="F0F0F0">
              <a:alpha val="14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36BD9B0-8CE8-4461-A908-5B237993F1D6}"/>
              </a:ext>
            </a:extLst>
          </p:cNvPr>
          <p:cNvSpPr/>
          <p:nvPr/>
        </p:nvSpPr>
        <p:spPr>
          <a:xfrm>
            <a:off x="4142740" y="2009804"/>
            <a:ext cx="236494" cy="150001"/>
          </a:xfrm>
          <a:prstGeom prst="rect">
            <a:avLst/>
          </a:prstGeom>
          <a:solidFill>
            <a:srgbClr val="F0F0F0">
              <a:alpha val="14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CF1259B-D4F0-4A52-860E-986F7CBBD4C1}"/>
              </a:ext>
            </a:extLst>
          </p:cNvPr>
          <p:cNvSpPr/>
          <p:nvPr/>
        </p:nvSpPr>
        <p:spPr>
          <a:xfrm>
            <a:off x="4413442" y="2716416"/>
            <a:ext cx="137129" cy="136028"/>
          </a:xfrm>
          <a:prstGeom prst="rect">
            <a:avLst/>
          </a:prstGeom>
          <a:solidFill>
            <a:srgbClr val="F0F0F0">
              <a:alpha val="14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F63A59D-E520-446E-824D-68A7A6272137}"/>
              </a:ext>
            </a:extLst>
          </p:cNvPr>
          <p:cNvSpPr/>
          <p:nvPr/>
        </p:nvSpPr>
        <p:spPr>
          <a:xfrm>
            <a:off x="3969748" y="2716416"/>
            <a:ext cx="236494" cy="150001"/>
          </a:xfrm>
          <a:prstGeom prst="rect">
            <a:avLst/>
          </a:prstGeom>
          <a:solidFill>
            <a:srgbClr val="F0F0F0">
              <a:alpha val="14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B03186E-93F9-4909-9F70-E015F9D1F6B5}"/>
              </a:ext>
            </a:extLst>
          </p:cNvPr>
          <p:cNvSpPr/>
          <p:nvPr/>
        </p:nvSpPr>
        <p:spPr>
          <a:xfrm>
            <a:off x="4306691" y="2591790"/>
            <a:ext cx="137128" cy="86976"/>
          </a:xfrm>
          <a:prstGeom prst="rect">
            <a:avLst/>
          </a:prstGeom>
          <a:solidFill>
            <a:srgbClr val="F0F0F0">
              <a:alpha val="14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AFF4AFD-9EA9-4CF4-90F7-D418B949BCDD}"/>
              </a:ext>
            </a:extLst>
          </p:cNvPr>
          <p:cNvSpPr/>
          <p:nvPr/>
        </p:nvSpPr>
        <p:spPr>
          <a:xfrm rot="16200000">
            <a:off x="4386444" y="2175689"/>
            <a:ext cx="137128" cy="86976"/>
          </a:xfrm>
          <a:prstGeom prst="rect">
            <a:avLst/>
          </a:prstGeom>
          <a:solidFill>
            <a:srgbClr val="F0F0F0">
              <a:alpha val="14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323D34C1-76A1-45A3-B7F5-5378F8E9BC17}"/>
              </a:ext>
            </a:extLst>
          </p:cNvPr>
          <p:cNvCxnSpPr>
            <a:cxnSpLocks/>
          </p:cNvCxnSpPr>
          <p:nvPr/>
        </p:nvCxnSpPr>
        <p:spPr>
          <a:xfrm>
            <a:off x="5060950" y="2661487"/>
            <a:ext cx="1730440" cy="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0" name="TextBox 349">
            <a:extLst>
              <a:ext uri="{FF2B5EF4-FFF2-40B4-BE49-F238E27FC236}">
                <a16:creationId xmlns:a16="http://schemas.microsoft.com/office/drawing/2014/main" id="{7A2049E1-A314-4106-B575-A6963128BD36}"/>
              </a:ext>
            </a:extLst>
          </p:cNvPr>
          <p:cNvSpPr txBox="1"/>
          <p:nvPr/>
        </p:nvSpPr>
        <p:spPr>
          <a:xfrm>
            <a:off x="6229207" y="2471550"/>
            <a:ext cx="86562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3V3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A3514352-D763-4D0F-9075-DA17D5B0AF84}"/>
              </a:ext>
            </a:extLst>
          </p:cNvPr>
          <p:cNvSpPr txBox="1"/>
          <p:nvPr/>
        </p:nvSpPr>
        <p:spPr>
          <a:xfrm>
            <a:off x="6229207" y="2647459"/>
            <a:ext cx="86562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GND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2EE69B-764F-4BC9-9F47-74E9F4B39EE5}"/>
              </a:ext>
            </a:extLst>
          </p:cNvPr>
          <p:cNvSpPr/>
          <p:nvPr/>
        </p:nvSpPr>
        <p:spPr>
          <a:xfrm>
            <a:off x="4100911" y="1673399"/>
            <a:ext cx="388349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>
                <a:lumMod val="1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5695135-B5FA-4177-B85A-3C5A46E7B854}"/>
              </a:ext>
            </a:extLst>
          </p:cNvPr>
          <p:cNvSpPr/>
          <p:nvPr/>
        </p:nvSpPr>
        <p:spPr>
          <a:xfrm rot="10800000">
            <a:off x="4101349" y="1898481"/>
            <a:ext cx="388350" cy="36576"/>
          </a:xfrm>
          <a:custGeom>
            <a:avLst/>
            <a:gdLst>
              <a:gd name="connsiteX0" fmla="*/ 0 w 388350"/>
              <a:gd name="connsiteY0" fmla="*/ 36576 h 36576"/>
              <a:gd name="connsiteX1" fmla="*/ 9144 w 388350"/>
              <a:gd name="connsiteY1" fmla="*/ 0 h 36576"/>
              <a:gd name="connsiteX2" fmla="*/ 379206 w 388350"/>
              <a:gd name="connsiteY2" fmla="*/ 0 h 36576"/>
              <a:gd name="connsiteX3" fmla="*/ 388350 w 388350"/>
              <a:gd name="connsiteY3" fmla="*/ 36576 h 36576"/>
              <a:gd name="connsiteX4" fmla="*/ 0 w 388350"/>
              <a:gd name="connsiteY4" fmla="*/ 36576 h 36576"/>
              <a:gd name="connsiteX0" fmla="*/ 0 w 388350"/>
              <a:gd name="connsiteY0" fmla="*/ 36576 h 36576"/>
              <a:gd name="connsiteX1" fmla="*/ 9144 w 388350"/>
              <a:gd name="connsiteY1" fmla="*/ 0 h 36576"/>
              <a:gd name="connsiteX2" fmla="*/ 355394 w 388350"/>
              <a:gd name="connsiteY2" fmla="*/ 0 h 36576"/>
              <a:gd name="connsiteX3" fmla="*/ 388350 w 388350"/>
              <a:gd name="connsiteY3" fmla="*/ 36576 h 36576"/>
              <a:gd name="connsiteX4" fmla="*/ 0 w 388350"/>
              <a:gd name="connsiteY4" fmla="*/ 36576 h 36576"/>
              <a:gd name="connsiteX0" fmla="*/ 0 w 388350"/>
              <a:gd name="connsiteY0" fmla="*/ 36576 h 36576"/>
              <a:gd name="connsiteX1" fmla="*/ 30576 w 388350"/>
              <a:gd name="connsiteY1" fmla="*/ 0 h 36576"/>
              <a:gd name="connsiteX2" fmla="*/ 355394 w 388350"/>
              <a:gd name="connsiteY2" fmla="*/ 0 h 36576"/>
              <a:gd name="connsiteX3" fmla="*/ 388350 w 388350"/>
              <a:gd name="connsiteY3" fmla="*/ 36576 h 36576"/>
              <a:gd name="connsiteX4" fmla="*/ 0 w 388350"/>
              <a:gd name="connsiteY4" fmla="*/ 36576 h 3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350" h="36576">
                <a:moveTo>
                  <a:pt x="0" y="36576"/>
                </a:moveTo>
                <a:lnTo>
                  <a:pt x="30576" y="0"/>
                </a:lnTo>
                <a:lnTo>
                  <a:pt x="355394" y="0"/>
                </a:lnTo>
                <a:lnTo>
                  <a:pt x="388350" y="36576"/>
                </a:lnTo>
                <a:lnTo>
                  <a:pt x="0" y="36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2FF2E6-2291-4D78-B941-8C0A9A59B606}"/>
              </a:ext>
            </a:extLst>
          </p:cNvPr>
          <p:cNvGrpSpPr/>
          <p:nvPr/>
        </p:nvGrpSpPr>
        <p:grpSpPr>
          <a:xfrm>
            <a:off x="6789334" y="2371588"/>
            <a:ext cx="1112520" cy="1221794"/>
            <a:chOff x="6096001" y="3007306"/>
            <a:chExt cx="1112520" cy="1221794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C16A0FFF-10E6-4BB9-B25B-82014DC096F4}"/>
                </a:ext>
              </a:extLst>
            </p:cNvPr>
            <p:cNvSpPr/>
            <p:nvPr/>
          </p:nvSpPr>
          <p:spPr>
            <a:xfrm>
              <a:off x="6096001" y="3007306"/>
              <a:ext cx="1112520" cy="1221794"/>
            </a:xfrm>
            <a:prstGeom prst="rect">
              <a:avLst/>
            </a:prstGeom>
            <a:solidFill>
              <a:srgbClr val="336699"/>
            </a:solidFill>
            <a:ln w="12700" cap="flat">
              <a:noFill/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033B8175-EEFC-45DE-A042-4E5BE37DA85B}"/>
                </a:ext>
              </a:extLst>
            </p:cNvPr>
            <p:cNvSpPr/>
            <p:nvPr/>
          </p:nvSpPr>
          <p:spPr>
            <a:xfrm>
              <a:off x="6172751" y="3107947"/>
              <a:ext cx="947775" cy="100870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CDEE77-B653-41AB-B893-22606CE4786F}"/>
                </a:ext>
              </a:extLst>
            </p:cNvPr>
            <p:cNvSpPr/>
            <p:nvPr/>
          </p:nvSpPr>
          <p:spPr>
            <a:xfrm>
              <a:off x="6214705" y="3143440"/>
              <a:ext cx="865622" cy="921273"/>
            </a:xfrm>
            <a:prstGeom prst="rect">
              <a:avLst/>
            </a:prstGeom>
            <a:solidFill>
              <a:srgbClr val="B2B2B2"/>
            </a:solidFill>
            <a:ln w="12700" cap="flat">
              <a:noFill/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F3E6A97-7E56-4E9F-B410-7684DED94289}"/>
              </a:ext>
            </a:extLst>
          </p:cNvPr>
          <p:cNvCxnSpPr>
            <a:cxnSpLocks/>
          </p:cNvCxnSpPr>
          <p:nvPr/>
        </p:nvCxnSpPr>
        <p:spPr>
          <a:xfrm>
            <a:off x="5060950" y="2819776"/>
            <a:ext cx="1730440" cy="0"/>
          </a:xfrm>
          <a:prstGeom prst="line">
            <a:avLst/>
          </a:prstGeom>
          <a:noFill/>
          <a:ln w="25400" cap="flat">
            <a:solidFill>
              <a:schemeClr val="bg2">
                <a:lumMod val="1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BFC5F519-BD76-4B5A-8513-3889321E69E7}"/>
              </a:ext>
            </a:extLst>
          </p:cNvPr>
          <p:cNvCxnSpPr>
            <a:cxnSpLocks/>
          </p:cNvCxnSpPr>
          <p:nvPr/>
        </p:nvCxnSpPr>
        <p:spPr>
          <a:xfrm>
            <a:off x="5045710" y="2979796"/>
            <a:ext cx="1745680" cy="0"/>
          </a:xfrm>
          <a:prstGeom prst="line">
            <a:avLst/>
          </a:prstGeom>
          <a:noFill/>
          <a:ln w="25400" cap="flat">
            <a:solidFill>
              <a:srgbClr val="336699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945A54A8-3188-49EA-998B-4AE9599DE94C}"/>
              </a:ext>
            </a:extLst>
          </p:cNvPr>
          <p:cNvCxnSpPr>
            <a:cxnSpLocks/>
          </p:cNvCxnSpPr>
          <p:nvPr/>
        </p:nvCxnSpPr>
        <p:spPr>
          <a:xfrm>
            <a:off x="5053330" y="3162676"/>
            <a:ext cx="1738060" cy="0"/>
          </a:xfrm>
          <a:prstGeom prst="line">
            <a:avLst/>
          </a:prstGeom>
          <a:noFill/>
          <a:ln w="25400" cap="flat">
            <a:solidFill>
              <a:srgbClr val="336699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4E81F599-22D6-4C6D-AC6F-DEA1777E030A}"/>
              </a:ext>
            </a:extLst>
          </p:cNvPr>
          <p:cNvCxnSpPr>
            <a:cxnSpLocks/>
          </p:cNvCxnSpPr>
          <p:nvPr/>
        </p:nvCxnSpPr>
        <p:spPr>
          <a:xfrm>
            <a:off x="5053330" y="3330316"/>
            <a:ext cx="1738060" cy="0"/>
          </a:xfrm>
          <a:prstGeom prst="line">
            <a:avLst/>
          </a:prstGeom>
          <a:noFill/>
          <a:ln w="25400" cap="flat">
            <a:solidFill>
              <a:srgbClr val="336699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9CFE31FF-8E5E-44F8-B3ED-212A13789917}"/>
              </a:ext>
            </a:extLst>
          </p:cNvPr>
          <p:cNvSpPr txBox="1"/>
          <p:nvPr/>
        </p:nvSpPr>
        <p:spPr>
          <a:xfrm>
            <a:off x="6229207" y="2801757"/>
            <a:ext cx="86562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SCK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81E6A5C1-9519-4B66-8831-F2F61928897E}"/>
              </a:ext>
            </a:extLst>
          </p:cNvPr>
          <p:cNvSpPr txBox="1"/>
          <p:nvPr/>
        </p:nvSpPr>
        <p:spPr>
          <a:xfrm>
            <a:off x="6210188" y="2995558"/>
            <a:ext cx="86562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MOSI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6EAD401B-7BD0-45AE-89EA-C2B1A50380E4}"/>
              </a:ext>
            </a:extLst>
          </p:cNvPr>
          <p:cNvSpPr txBox="1"/>
          <p:nvPr/>
        </p:nvSpPr>
        <p:spPr>
          <a:xfrm>
            <a:off x="6261585" y="3151361"/>
            <a:ext cx="86562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>
                    <a:lumMod val="50000"/>
                  </a:schemeClr>
                </a:solidFill>
              </a:rPr>
              <a:t>CS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EB1A5675-5515-460C-AFEF-2B1C7BB4547F}"/>
              </a:ext>
            </a:extLst>
          </p:cNvPr>
          <p:cNvSpPr txBox="1"/>
          <p:nvPr/>
        </p:nvSpPr>
        <p:spPr>
          <a:xfrm>
            <a:off x="4864645" y="2471550"/>
            <a:ext cx="86562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3V3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DC04149-2926-4748-B9F4-E8AEDB0D4867}"/>
              </a:ext>
            </a:extLst>
          </p:cNvPr>
          <p:cNvSpPr txBox="1"/>
          <p:nvPr/>
        </p:nvSpPr>
        <p:spPr>
          <a:xfrm>
            <a:off x="4864645" y="2647459"/>
            <a:ext cx="86562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GND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BF5E2B87-B688-41FA-8082-53975149B7A4}"/>
              </a:ext>
            </a:extLst>
          </p:cNvPr>
          <p:cNvSpPr txBox="1"/>
          <p:nvPr/>
        </p:nvSpPr>
        <p:spPr>
          <a:xfrm>
            <a:off x="4851517" y="2808413"/>
            <a:ext cx="86562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</a:t>
            </a:r>
            <a:r>
              <a:rPr lang="en-US" sz="800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A94AA1D7-EFFD-45CD-8429-6DE91ECBD95F}"/>
              </a:ext>
            </a:extLst>
          </p:cNvPr>
          <p:cNvSpPr txBox="1"/>
          <p:nvPr/>
        </p:nvSpPr>
        <p:spPr>
          <a:xfrm>
            <a:off x="4854838" y="2979897"/>
            <a:ext cx="86562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D7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3901BEE2-F911-46F9-8166-9F9372C36889}"/>
              </a:ext>
            </a:extLst>
          </p:cNvPr>
          <p:cNvSpPr txBox="1"/>
          <p:nvPr/>
        </p:nvSpPr>
        <p:spPr>
          <a:xfrm>
            <a:off x="4864348" y="3151360"/>
            <a:ext cx="86562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D5</a:t>
            </a:r>
          </a:p>
        </p:txBody>
      </p:sp>
    </p:spTree>
    <p:extLst>
      <p:ext uri="{BB962C8B-B14F-4D97-AF65-F5344CB8AC3E}">
        <p14:creationId xmlns:p14="http://schemas.microsoft.com/office/powerpoint/2010/main" val="382368371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2371</TotalTime>
  <Words>13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  <vt:variant>
        <vt:lpstr>Custom Shows</vt:lpstr>
      </vt:variant>
      <vt:variant>
        <vt:i4>1</vt:i4>
      </vt:variant>
    </vt:vector>
  </HeadingPairs>
  <TitlesOfParts>
    <vt:vector size="7" baseType="lpstr">
      <vt:lpstr>Arial</vt:lpstr>
      <vt:lpstr>Calibri</vt:lpstr>
      <vt:lpstr>Helvetica Neue</vt:lpstr>
      <vt:lpstr>Helvetica Neue Medium</vt:lpstr>
      <vt:lpstr>21_BasicWhite</vt:lpstr>
      <vt:lpstr>PowerPoint Presentation</vt:lpstr>
      <vt:lpstr>animation data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2021 ECEN 5823</dc:title>
  <dc:creator>Rajat Chaple</dc:creator>
  <cp:lastModifiedBy>Rajat Chaple</cp:lastModifiedBy>
  <cp:revision>134</cp:revision>
  <dcterms:modified xsi:type="dcterms:W3CDTF">2022-02-20T02:00:57Z</dcterms:modified>
</cp:coreProperties>
</file>