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</p:sldIdLst>
  <p:sldSz cx="18288000" cy="10287000"/>
  <p:notesSz cx="6858000" cy="9144000"/>
  <p:embeddedFontLst>
    <p:embeddedFont>
      <p:font typeface="Open Sans Extra Bold" panose="020B0604020202020204" charset="0"/>
      <p:regular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i Comp 24 PRANAY SINHA" initials="PS" lastIdx="1" clrIdx="0">
    <p:extLst>
      <p:ext uri="{19B8F6BF-5375-455C-9EA6-DF929625EA0E}">
        <p15:presenceInfo xmlns:p15="http://schemas.microsoft.com/office/powerpoint/2012/main" userId="S::pranaysinha_20121@aitpune.edu.in::f2e042c7-d4dd-40e8-94d8-ae2475f67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2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28617" y="2844557"/>
            <a:ext cx="8015383" cy="304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IN" sz="9600" dirty="0">
                <a:solidFill>
                  <a:srgbClr val="00B050"/>
                </a:solidFill>
                <a:latin typeface="+mj-lt"/>
              </a:rPr>
              <a:t>ANNAPURNA</a:t>
            </a:r>
          </a:p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IN" sz="5000" dirty="0">
                <a:solidFill>
                  <a:srgbClr val="FF0000"/>
                </a:solidFill>
                <a:latin typeface="+mj-lt"/>
                <a:ea typeface="Open Sans Extra Bold"/>
                <a:cs typeface="Open Sans Extra Bold"/>
                <a:sym typeface="Open Sans Extra Bold"/>
              </a:rPr>
              <a:t>Fresh Food, Simplified.</a:t>
            </a:r>
            <a:endParaRPr lang="en-US" sz="5000" dirty="0">
              <a:solidFill>
                <a:srgbClr val="FF0000"/>
              </a:solidFill>
              <a:latin typeface="+mj-lt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8386043" y="8135895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2052" name="Picture 4" descr="10,787,400+ Vegetables Stock Photos, Pictures &amp; Royalty-Free ...">
            <a:extLst>
              <a:ext uri="{FF2B5EF4-FFF2-40B4-BE49-F238E27FC236}">
                <a16:creationId xmlns:a16="http://schemas.microsoft.com/office/drawing/2014/main" id="{DE62DD88-C128-3AAE-75D6-BA8A0BAF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043" y="3001056"/>
            <a:ext cx="8467584" cy="464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6B2C1334-1EFA-886A-DE3A-C8743BB9F3D2}"/>
              </a:ext>
            </a:extLst>
          </p:cNvPr>
          <p:cNvSpPr/>
          <p:nvPr/>
        </p:nvSpPr>
        <p:spPr>
          <a:xfrm>
            <a:off x="0" y="0"/>
            <a:ext cx="3072322" cy="3072322"/>
          </a:xfrm>
          <a:custGeom>
            <a:avLst/>
            <a:gdLst/>
            <a:ahLst/>
            <a:cxnLst/>
            <a:rect l="l" t="t" r="r" b="b"/>
            <a:pathLst>
              <a:path w="3072322" h="3072322">
                <a:moveTo>
                  <a:pt x="0" y="0"/>
                </a:moveTo>
                <a:lnTo>
                  <a:pt x="3072322" y="0"/>
                </a:lnTo>
                <a:lnTo>
                  <a:pt x="3072322" y="3072322"/>
                </a:lnTo>
                <a:lnTo>
                  <a:pt x="0" y="3072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D4C30D28-2523-A5D4-5A4E-B828A8C1C6F1}"/>
              </a:ext>
            </a:extLst>
          </p:cNvPr>
          <p:cNvSpPr/>
          <p:nvPr/>
        </p:nvSpPr>
        <p:spPr>
          <a:xfrm flipH="1">
            <a:off x="15215678" y="0"/>
            <a:ext cx="3072322" cy="3072322"/>
          </a:xfrm>
          <a:custGeom>
            <a:avLst/>
            <a:gdLst/>
            <a:ahLst/>
            <a:cxnLst/>
            <a:rect l="l" t="t" r="r" b="b"/>
            <a:pathLst>
              <a:path w="3072322" h="3072322">
                <a:moveTo>
                  <a:pt x="3072322" y="0"/>
                </a:moveTo>
                <a:lnTo>
                  <a:pt x="0" y="0"/>
                </a:lnTo>
                <a:lnTo>
                  <a:pt x="0" y="3072322"/>
                </a:lnTo>
                <a:lnTo>
                  <a:pt x="3072322" y="3072322"/>
                </a:lnTo>
                <a:lnTo>
                  <a:pt x="3072322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1034" y="1215123"/>
            <a:ext cx="13677900" cy="7546156"/>
            <a:chOff x="0" y="0"/>
            <a:chExt cx="2106826" cy="21130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2113092"/>
            </a:xfrm>
            <a:custGeom>
              <a:avLst/>
              <a:gdLst/>
              <a:ahLst/>
              <a:cxnLst/>
              <a:rect l="l" t="t" r="r" b="b"/>
              <a:pathLst>
                <a:path w="2106826" h="2113092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24000" y="1846036"/>
            <a:ext cx="785813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02"/>
              </a:lnSpc>
              <a:spcBef>
                <a:spcPct val="0"/>
              </a:spcBef>
            </a:pPr>
            <a:r>
              <a:rPr lang="en-IN" sz="9600" b="1" dirty="0">
                <a:solidFill>
                  <a:schemeClr val="bg1"/>
                </a:solidFill>
                <a:latin typeface="+mj-lt"/>
              </a:rPr>
              <a:t> Conclusion</a:t>
            </a:r>
            <a:endParaRPr lang="en-US" sz="5644" b="1" u="none" strike="noStrike" dirty="0">
              <a:solidFill>
                <a:schemeClr val="bg1"/>
              </a:solidFill>
              <a:latin typeface="+mj-lt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71221" y="4181506"/>
            <a:ext cx="11734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This application allows customers to subscribe to regular food deliveries with flexible plans, while admins manage products, monitor subscriptions, and oversee deliveries through a dashboard.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7200" y="3924300"/>
            <a:ext cx="8819592" cy="177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4" b="1" dirty="0">
                <a:solidFill>
                  <a:srgbClr val="051D40"/>
                </a:solidFill>
                <a:ea typeface="Open Sans Extra Bold"/>
                <a:cs typeface="Open Sans Extra Bold"/>
                <a:sym typeface="Open Sans Extra Bold"/>
              </a:rPr>
              <a:t>THANK YOU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818366" y="1641123"/>
            <a:ext cx="1527280" cy="31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7"/>
              </a:lnSpc>
              <a:spcBef>
                <a:spcPct val="0"/>
              </a:spcBef>
            </a:pPr>
            <a:endParaRPr lang="en-US" sz="1834" spc="-36" dirty="0">
              <a:solidFill>
                <a:srgbClr val="145DA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181600" y="1563741"/>
            <a:ext cx="7274437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Our Team : TechSouls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-7257" y="9127671"/>
            <a:ext cx="18661743" cy="1143000"/>
            <a:chOff x="0" y="0"/>
            <a:chExt cx="6110362" cy="26513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110362" cy="265132"/>
            </a:xfrm>
            <a:custGeom>
              <a:avLst/>
              <a:gdLst/>
              <a:ahLst/>
              <a:cxnLst/>
              <a:rect l="l" t="t" r="r" b="b"/>
              <a:pathLst>
                <a:path w="6110362" h="26513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" y="0"/>
            <a:ext cx="18288000" cy="1305022"/>
            <a:chOff x="0" y="0"/>
            <a:chExt cx="6110362" cy="49365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110362" cy="493651"/>
            </a:xfrm>
            <a:custGeom>
              <a:avLst/>
              <a:gdLst/>
              <a:ahLst/>
              <a:cxnLst/>
              <a:rect l="l" t="t" r="r" b="b"/>
              <a:pathLst>
                <a:path w="6110362" h="493651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442BBE7-48D8-D0D8-DB90-430341D58D71}"/>
              </a:ext>
            </a:extLst>
          </p:cNvPr>
          <p:cNvSpPr txBox="1"/>
          <p:nvPr/>
        </p:nvSpPr>
        <p:spPr>
          <a:xfrm>
            <a:off x="2370520" y="3238632"/>
            <a:ext cx="109065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Saloni Sanjay Sawant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Ashish Subhash Gangurde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Pritam Panduranga Patil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Akshay Keshav Bargaje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Pranay Sinha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Chirag Agrawal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Kandukuri Sree Sai Sampat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Rahul 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71673" y="0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051D40"/>
                </a:solidFill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63160" y="3397227"/>
            <a:ext cx="3773019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63160" y="4022734"/>
            <a:ext cx="414302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 Description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663160" y="4647971"/>
            <a:ext cx="5480840" cy="48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Features and Functionality</a:t>
            </a:r>
          </a:p>
        </p:txBody>
      </p:sp>
      <p:sp>
        <p:nvSpPr>
          <p:cNvPr id="22" name="Freeform 22"/>
          <p:cNvSpPr/>
          <p:nvPr/>
        </p:nvSpPr>
        <p:spPr>
          <a:xfrm rot="5400000">
            <a:off x="2912435" y="541122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663160" y="5335997"/>
            <a:ext cx="4579735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Key Learning</a:t>
            </a:r>
          </a:p>
        </p:txBody>
      </p:sp>
      <p:sp>
        <p:nvSpPr>
          <p:cNvPr id="25" name="Freeform 25"/>
          <p:cNvSpPr/>
          <p:nvPr/>
        </p:nvSpPr>
        <p:spPr>
          <a:xfrm rot="5400000">
            <a:off x="2912435" y="603672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3663160" y="5961503"/>
            <a:ext cx="439777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5656" y="800100"/>
            <a:ext cx="11552885" cy="7010400"/>
            <a:chOff x="0" y="-38100"/>
            <a:chExt cx="3042735" cy="13828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686300" y="1826850"/>
            <a:ext cx="8915400" cy="1012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FDFDFD"/>
                </a:solidFill>
                <a:ea typeface="Open Sans Extra Bold"/>
                <a:cs typeface="Open Sans Extra Bold"/>
                <a:sym typeface="Open Sans Extra Bold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34854" y="3672588"/>
            <a:ext cx="1049449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The app is designed to be a web application for managing a subscription-based e-commerce platform specializing in food products. The application aims to streamline the process of subscribing to, managing, and canceling food product deliveries, offering a variety of subscription plans to meet customers' needs.</a:t>
            </a:r>
            <a:endParaRPr lang="en-US" sz="2800" spc="-46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254448" y="190500"/>
            <a:ext cx="7033552" cy="10363200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67782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801" y="3771900"/>
            <a:ext cx="9906000" cy="2084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 subscription-based e-commerce application called "Annapurna" that allows customers to subscribe to products for delivery. The application manages users, products, subscriptions, and addresses.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5801" y="2273750"/>
            <a:ext cx="8763000" cy="809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+mj-lt"/>
                <a:ea typeface="Open Sans Extra Bold"/>
                <a:cs typeface="Open Sans Extra Bold"/>
                <a:sym typeface="Open Sans Extra Bold"/>
              </a:rPr>
              <a:t>Project Description</a:t>
            </a:r>
          </a:p>
        </p:txBody>
      </p:sp>
      <p:pic>
        <p:nvPicPr>
          <p:cNvPr id="1026" name="Picture 2" descr="2,599,900+ Fruits And Vegetables Stock Photos, Pictures ...">
            <a:extLst>
              <a:ext uri="{FF2B5EF4-FFF2-40B4-BE49-F238E27FC236}">
                <a16:creationId xmlns:a16="http://schemas.microsoft.com/office/drawing/2014/main" id="{86104C29-E6FF-2AB5-6335-FE1BA583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574" y="287100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204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24860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13997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415721" y="2494150"/>
            <a:ext cx="5841799" cy="5146658"/>
            <a:chOff x="0" y="0"/>
            <a:chExt cx="1554321" cy="13693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90485" y="2519216"/>
            <a:ext cx="5841799" cy="5146658"/>
            <a:chOff x="0" y="0"/>
            <a:chExt cx="1554321" cy="13693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463" y="2539666"/>
            <a:ext cx="5841799" cy="5146658"/>
            <a:chOff x="0" y="0"/>
            <a:chExt cx="1554321" cy="13693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-1674346" y="-2115648"/>
            <a:ext cx="3813100" cy="4033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17" name="Group 17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562600" y="931137"/>
            <a:ext cx="10714915" cy="57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5400" b="1" spc="-57" dirty="0">
                <a:solidFill>
                  <a:schemeClr val="bg1"/>
                </a:solidFill>
                <a:latin typeface="+mj-lt"/>
                <a:ea typeface="Poppins"/>
                <a:cs typeface="Poppins"/>
                <a:sym typeface="Poppins"/>
              </a:rPr>
              <a:t>Features and Functionality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68782" y="3987488"/>
            <a:ext cx="5297877" cy="323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and login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available products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 to products with customizable plans (Weekly/Biweekly/Monthly)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Specify delivery days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addresses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active subscriptions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 subscriptions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785660" y="3946709"/>
            <a:ext cx="5297877" cy="204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new products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existing products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products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products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active subscriptions across all users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86658" y="2750796"/>
            <a:ext cx="2877407" cy="79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Application Features</a:t>
            </a:r>
            <a:endParaRPr lang="en-US" sz="2286" u="none" strike="noStrike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691426" y="2750796"/>
            <a:ext cx="2877407" cy="79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Customer Functionality</a:t>
            </a:r>
            <a:endParaRPr lang="en-US" sz="2286" u="none" strike="noStrike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4135014" y="2735149"/>
            <a:ext cx="2877407" cy="79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Admin Functionality</a:t>
            </a:r>
            <a:endParaRPr lang="en-US" sz="2286" u="none" strike="noStrike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04164" y="4058302"/>
            <a:ext cx="5297877" cy="247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(registration and login)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access (admin and customer)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integration using JDBC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21496" y="497998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latin typeface="Open Sans Extra Bold"/>
                <a:ea typeface="Open Sans Extra Bold"/>
                <a:cs typeface="Open Sans Extra Bold"/>
                <a:sym typeface="Open Sans Extra Bold"/>
              </a:rPr>
              <a:t>User Interface Design</a:t>
            </a:r>
            <a:endParaRPr lang="en-US" sz="4500" u="none" strike="noStrike" dirty="0"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912407" y="4632581"/>
            <a:ext cx="2772169" cy="86796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80"/>
              </a:lnSpc>
              <a:spcBef>
                <a:spcPct val="0"/>
              </a:spcBef>
            </a:pPr>
            <a:endParaRPr lang="en-US" sz="2486" u="none" strike="noStrike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284502" y="4538131"/>
            <a:ext cx="2670160" cy="86796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80"/>
              </a:lnSpc>
              <a:spcBef>
                <a:spcPct val="0"/>
              </a:spcBef>
            </a:pPr>
            <a:endParaRPr lang="en-US" sz="2486" u="none" strike="noStrike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1C2FE24-5F97-220F-E1E0-574529CB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9" y="1555894"/>
            <a:ext cx="7467600" cy="38154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63F79B-68E6-C825-4320-7669ABF0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65" y="1600219"/>
            <a:ext cx="8382000" cy="40469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EECB26A-78B0-5378-CDCA-44C689C46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97" y="5911454"/>
            <a:ext cx="8058385" cy="41362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F4373E-063E-D70E-6FF0-27C813E72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5978408"/>
            <a:ext cx="7203944" cy="3432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5201579" y="1304307"/>
            <a:ext cx="7884841" cy="8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IN" sz="6000" b="1" dirty="0">
                <a:latin typeface="+mj-lt"/>
              </a:rPr>
              <a:t> </a:t>
            </a:r>
            <a:r>
              <a:rPr lang="en-IN" sz="6000" b="1" dirty="0">
                <a:solidFill>
                  <a:srgbClr val="002060"/>
                </a:solidFill>
                <a:latin typeface="+mj-lt"/>
              </a:rPr>
              <a:t>Database Schema</a:t>
            </a:r>
            <a:endParaRPr lang="en-US" sz="6000" b="1" dirty="0">
              <a:solidFill>
                <a:srgbClr val="002060"/>
              </a:solidFill>
              <a:latin typeface="+mj-lt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24168" y="4608025"/>
            <a:ext cx="3490991" cy="41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endParaRPr lang="en-US" sz="2433" dirty="0">
              <a:solidFill>
                <a:srgbClr val="145DA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F4DBB4-A37C-4DB3-013F-73AA8707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7696200" cy="1905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A580D5A-C472-1041-405D-E98365F6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00" y="3314700"/>
            <a:ext cx="8441318" cy="1905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F7D7E7F-2678-AC3D-EC8B-757B69EC7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9" y="6157266"/>
            <a:ext cx="8637903" cy="180563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6402A7-4147-03E3-2F1C-79CC1830F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951" y="6157266"/>
            <a:ext cx="901417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34491" y="2842957"/>
            <a:ext cx="15177997" cy="6539168"/>
            <a:chOff x="0" y="0"/>
            <a:chExt cx="3841588" cy="13402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41588" cy="1340288"/>
            </a:xfrm>
            <a:custGeom>
              <a:avLst/>
              <a:gdLst/>
              <a:ahLst/>
              <a:cxnLst/>
              <a:rect l="l" t="t" r="r" b="b"/>
              <a:pathLst>
                <a:path w="3841588" h="13402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70420" y="904875"/>
            <a:ext cx="5775957" cy="112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DFDFD"/>
                </a:solidFill>
                <a:latin typeface="+mj-lt"/>
                <a:ea typeface="Open Sans Extra Bold"/>
                <a:cs typeface="Open Sans Extra Bold"/>
                <a:sym typeface="Open Sans Extra Bold"/>
              </a:rPr>
              <a:t>Key Learnings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060998" y="4406752"/>
            <a:ext cx="5101802" cy="3022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Gained a deeper understanding of subscription-based e-commerce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Implemented replenishment and auto-ship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Developed user and admin interface designs to support flexible subscription plans.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8001000" y="3296540"/>
            <a:ext cx="0" cy="5504560"/>
          </a:xfrm>
          <a:prstGeom prst="line">
            <a:avLst/>
          </a:prstGeom>
          <a:ln w="38100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3352800" y="3315533"/>
            <a:ext cx="2348490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3600" b="1" dirty="0"/>
              <a:t>Concept</a:t>
            </a:r>
            <a:endParaRPr lang="en-US" sz="3600" dirty="0"/>
          </a:p>
        </p:txBody>
      </p:sp>
      <p:sp>
        <p:nvSpPr>
          <p:cNvPr id="17" name="TextBox 17"/>
          <p:cNvSpPr txBox="1"/>
          <p:nvPr/>
        </p:nvSpPr>
        <p:spPr>
          <a:xfrm>
            <a:off x="9144000" y="4191179"/>
            <a:ext cx="6120653" cy="365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programming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Programming (OOP) concepts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 (Java Database Connectivity) for database operations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database integration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DAO (Data Access Object) pattern for database operations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layer architecture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29800" y="3172189"/>
            <a:ext cx="416178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3600" b="1" dirty="0"/>
              <a:t>Tools &amp; Technologies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</vt:lpstr>
      <vt:lpstr>Open Sans Extra Bold</vt:lpstr>
      <vt:lpstr>Arial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dc:creator>Hp</dc:creator>
  <cp:lastModifiedBy>Sanjay Sawant</cp:lastModifiedBy>
  <cp:revision>7</cp:revision>
  <dcterms:created xsi:type="dcterms:W3CDTF">2006-08-16T00:00:00Z</dcterms:created>
  <dcterms:modified xsi:type="dcterms:W3CDTF">2024-08-25T16:48:12Z</dcterms:modified>
  <dc:identifier>DAGO3dzA2LI</dc:identifier>
</cp:coreProperties>
</file>