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12/27/2018</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12/27/2018</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259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Tianli Chen</cp:lastModifiedBy>
  <cp:revision>3</cp:revision>
  <dcterms:created xsi:type="dcterms:W3CDTF">2018-12-27T16:20:20Z</dcterms:created>
  <dcterms:modified xsi:type="dcterms:W3CDTF">2018-12-27T16:41:34Z</dcterms:modified>
</cp:coreProperties>
</file>