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64" r:id="rId5"/>
    <p:sldId id="261" r:id="rId6"/>
    <p:sldId id="262" r:id="rId7"/>
    <p:sldId id="258"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B6987D-0137-DE42-B76B-FF621E808D90}"/>
              </a:ext>
            </a:extLst>
          </p:cNvPr>
          <p:cNvSpPr>
            <a:spLocks noGrp="1"/>
          </p:cNvSpPr>
          <p:nvPr>
            <p:ph type="ctrTitle"/>
          </p:nvPr>
        </p:nvSpPr>
        <p:spPr>
          <a:xfrm>
            <a:off x="4775291" y="2116183"/>
            <a:ext cx="4118678"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smtClean="0"/>
              <a:t>Click to edit Master title style</a:t>
            </a:r>
            <a:endParaRPr lang="en-US" dirty="0"/>
          </a:p>
        </p:txBody>
      </p:sp>
      <p:grpSp>
        <p:nvGrpSpPr>
          <p:cNvPr id="9" name="Group 8">
            <a:extLst>
              <a:ext uri="{FF2B5EF4-FFF2-40B4-BE49-F238E27FC236}">
                <a16:creationId xmlns:a16="http://schemas.microsoft.com/office/drawing/2014/main" xmlns="" id="{C26C18C3-ED25-DD4B-BA72-24932D54DE37}"/>
              </a:ext>
            </a:extLst>
          </p:cNvPr>
          <p:cNvGrpSpPr>
            <a:grpSpLocks/>
          </p:cNvGrpSpPr>
          <p:nvPr/>
        </p:nvGrpSpPr>
        <p:grpSpPr bwMode="auto">
          <a:xfrm>
            <a:off x="1" y="758752"/>
            <a:ext cx="4574436" cy="6099248"/>
            <a:chOff x="0" y="12289"/>
            <a:chExt cx="3550" cy="3551"/>
          </a:xfrm>
        </p:grpSpPr>
        <p:sp>
          <p:nvSpPr>
            <p:cNvPr id="10" name="Freeform 9">
              <a:extLst>
                <a:ext uri="{FF2B5EF4-FFF2-40B4-BE49-F238E27FC236}">
                  <a16:creationId xmlns:a16="http://schemas.microsoft.com/office/drawing/2014/main" xmlns=""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xmlns=""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xmlns=""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xmlns="" id="{276A9CD7-E675-3048-86D3-3546A2F6B456}"/>
              </a:ext>
            </a:extLst>
          </p:cNvPr>
          <p:cNvSpPr>
            <a:spLocks noGrp="1"/>
          </p:cNvSpPr>
          <p:nvPr>
            <p:ph type="body" sz="quarter" idx="11"/>
          </p:nvPr>
        </p:nvSpPr>
        <p:spPr>
          <a:xfrm>
            <a:off x="4775291" y="4549554"/>
            <a:ext cx="4118678"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smtClean="0"/>
              <a:t>Click to edit Master text styles</a:t>
            </a:r>
          </a:p>
        </p:txBody>
      </p:sp>
      <p:cxnSp>
        <p:nvCxnSpPr>
          <p:cNvPr id="13" name="Straight Connector 12">
            <a:extLst>
              <a:ext uri="{FF2B5EF4-FFF2-40B4-BE49-F238E27FC236}">
                <a16:creationId xmlns:a16="http://schemas.microsoft.com/office/drawing/2014/main" xmlns="" id="{A69706A2-3726-FE4E-B923-E75D48597816}"/>
              </a:ext>
            </a:extLst>
          </p:cNvPr>
          <p:cNvCxnSpPr>
            <a:cxnSpLocks/>
          </p:cNvCxnSpPr>
          <p:nvPr/>
        </p:nvCxnSpPr>
        <p:spPr>
          <a:xfrm>
            <a:off x="4775291" y="4252111"/>
            <a:ext cx="16002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xmlns="" id="{BDEF3328-825B-3946-8472-DB93D6A32867}"/>
              </a:ext>
            </a:extLst>
          </p:cNvPr>
          <p:cNvGrpSpPr>
            <a:grpSpLocks/>
          </p:cNvGrpSpPr>
          <p:nvPr/>
        </p:nvGrpSpPr>
        <p:grpSpPr bwMode="auto">
          <a:xfrm rot="16200000" flipV="1">
            <a:off x="-369903" y="4270035"/>
            <a:ext cx="2959226" cy="2219420"/>
            <a:chOff x="0" y="12289"/>
            <a:chExt cx="3550" cy="3551"/>
          </a:xfrm>
        </p:grpSpPr>
        <p:sp>
          <p:nvSpPr>
            <p:cNvPr id="20" name="Freeform 19">
              <a:extLst>
                <a:ext uri="{FF2B5EF4-FFF2-40B4-BE49-F238E27FC236}">
                  <a16:creationId xmlns:a16="http://schemas.microsoft.com/office/drawing/2014/main" xmlns=""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xmlns=""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xmlns=""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xmlns="" id="{467E05B6-B7CB-1E4F-96BA-4B8CFE8B63D9}"/>
              </a:ext>
            </a:extLst>
          </p:cNvPr>
          <p:cNvSpPr>
            <a:spLocks noGrp="1"/>
          </p:cNvSpPr>
          <p:nvPr>
            <p:ph type="title"/>
          </p:nvPr>
        </p:nvSpPr>
        <p:spPr>
          <a:xfrm>
            <a:off x="723017" y="879064"/>
            <a:ext cx="3706108" cy="610863"/>
          </a:xfrm>
          <a:prstGeom prst="rect">
            <a:avLst/>
          </a:prstGeom>
        </p:spPr>
        <p:txBody>
          <a:bodyPr lIns="0" tIns="0" rIns="0" bIns="0" anchor="b" anchorCtr="0">
            <a:normAutofit/>
          </a:bodyPr>
          <a:lstStyle>
            <a:lvl1pPr>
              <a:defRPr sz="4400" b="1" i="0">
                <a:latin typeface="+mj-lt"/>
              </a:defRPr>
            </a:lvl1pPr>
          </a:lstStyle>
          <a:p>
            <a:r>
              <a:rPr lang="en-US" smtClean="0"/>
              <a:t>Click to edit Master title style</a:t>
            </a:r>
            <a:endParaRPr lang="en-US" dirty="0"/>
          </a:p>
        </p:txBody>
      </p:sp>
      <p:cxnSp>
        <p:nvCxnSpPr>
          <p:cNvPr id="33" name="Straight Connector 32">
            <a:extLst>
              <a:ext uri="{FF2B5EF4-FFF2-40B4-BE49-F238E27FC236}">
                <a16:creationId xmlns:a16="http://schemas.microsoft.com/office/drawing/2014/main" xmlns="" id="{51DEB652-BD6A-BD41-B85E-704D2C41A1C4}"/>
              </a:ext>
            </a:extLst>
          </p:cNvPr>
          <p:cNvCxnSpPr>
            <a:cxnSpLocks/>
          </p:cNvCxnSpPr>
          <p:nvPr/>
        </p:nvCxnSpPr>
        <p:spPr>
          <a:xfrm>
            <a:off x="714375" y="1939108"/>
            <a:ext cx="16002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xmlns="" id="{A6147D10-E7D7-8F40-AF69-726398729333}"/>
              </a:ext>
            </a:extLst>
          </p:cNvPr>
          <p:cNvSpPr>
            <a:spLocks noGrp="1"/>
          </p:cNvSpPr>
          <p:nvPr>
            <p:ph type="body" idx="1"/>
          </p:nvPr>
        </p:nvSpPr>
        <p:spPr>
          <a:xfrm>
            <a:off x="723017" y="2300984"/>
            <a:ext cx="3620384"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5" name="Text Placeholder 2">
            <a:extLst>
              <a:ext uri="{FF2B5EF4-FFF2-40B4-BE49-F238E27FC236}">
                <a16:creationId xmlns:a16="http://schemas.microsoft.com/office/drawing/2014/main" xmlns="" id="{3A0EE708-F36B-444B-9A8B-D48D69535E45}"/>
              </a:ext>
            </a:extLst>
          </p:cNvPr>
          <p:cNvSpPr>
            <a:spLocks noGrp="1"/>
          </p:cNvSpPr>
          <p:nvPr>
            <p:ph type="body" idx="10"/>
          </p:nvPr>
        </p:nvSpPr>
        <p:spPr>
          <a:xfrm>
            <a:off x="4772025" y="2300984"/>
            <a:ext cx="3573622"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7" name="Content Placeholder 3">
            <a:extLst>
              <a:ext uri="{FF2B5EF4-FFF2-40B4-BE49-F238E27FC236}">
                <a16:creationId xmlns:a16="http://schemas.microsoft.com/office/drawing/2014/main" xmlns="" id="{E81957B7-CEA6-A446-A203-471CF9A57FFD}"/>
              </a:ext>
            </a:extLst>
          </p:cNvPr>
          <p:cNvSpPr>
            <a:spLocks noGrp="1"/>
          </p:cNvSpPr>
          <p:nvPr>
            <p:ph sz="half" idx="2"/>
          </p:nvPr>
        </p:nvSpPr>
        <p:spPr>
          <a:xfrm>
            <a:off x="723017" y="2799146"/>
            <a:ext cx="3620384"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smtClean="0"/>
              <a:t>Click to edit Master text styles</a:t>
            </a:r>
          </a:p>
        </p:txBody>
      </p:sp>
      <p:sp>
        <p:nvSpPr>
          <p:cNvPr id="28" name="Content Placeholder 3">
            <a:extLst>
              <a:ext uri="{FF2B5EF4-FFF2-40B4-BE49-F238E27FC236}">
                <a16:creationId xmlns:a16="http://schemas.microsoft.com/office/drawing/2014/main" xmlns="" id="{E40D4044-0F7B-0647-BAB5-16B23EBD9ECD}"/>
              </a:ext>
            </a:extLst>
          </p:cNvPr>
          <p:cNvSpPr>
            <a:spLocks noGrp="1"/>
          </p:cNvSpPr>
          <p:nvPr>
            <p:ph sz="half" idx="13"/>
          </p:nvPr>
        </p:nvSpPr>
        <p:spPr>
          <a:xfrm>
            <a:off x="4772025" y="2799146"/>
            <a:ext cx="356718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smtClean="0"/>
              <a:t>Click to edit Master text styles</a:t>
            </a:r>
          </a:p>
        </p:txBody>
      </p:sp>
      <p:cxnSp>
        <p:nvCxnSpPr>
          <p:cNvPr id="15" name="Straight Connector 14">
            <a:extLst>
              <a:ext uri="{FF2B5EF4-FFF2-40B4-BE49-F238E27FC236}">
                <a16:creationId xmlns:a16="http://schemas.microsoft.com/office/drawing/2014/main" xmlns="" id="{ED51C063-0222-064B-8A2E-485FE9EAC10D}"/>
              </a:ext>
            </a:extLst>
          </p:cNvPr>
          <p:cNvCxnSpPr>
            <a:cxnSpLocks/>
          </p:cNvCxnSpPr>
          <p:nvPr/>
        </p:nvCxnSpPr>
        <p:spPr>
          <a:xfrm>
            <a:off x="4772025" y="1939108"/>
            <a:ext cx="16002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xmlns="" id="{D2060DA6-6E6F-47BF-9680-1B030F525DD2}"/>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xmlns="" id="{FF8F140D-2B48-4E31-9E97-08B68ABBAC1E}"/>
              </a:ext>
            </a:extLst>
          </p:cNvPr>
          <p:cNvSpPr>
            <a:spLocks noGrp="1"/>
          </p:cNvSpPr>
          <p:nvPr>
            <p:ph type="sldNum" sz="quarter" idx="16"/>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xmlns="">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xmlns="" id="{868B08E5-2F7C-7749-8BDF-386EAF974BB0}"/>
              </a:ext>
            </a:extLst>
          </p:cNvPr>
          <p:cNvGrpSpPr>
            <a:grpSpLocks/>
          </p:cNvGrpSpPr>
          <p:nvPr/>
        </p:nvGrpSpPr>
        <p:grpSpPr bwMode="auto">
          <a:xfrm rot="16200000" flipV="1">
            <a:off x="-369903" y="4270035"/>
            <a:ext cx="2959226" cy="2219420"/>
            <a:chOff x="0" y="12289"/>
            <a:chExt cx="3550" cy="3551"/>
          </a:xfrm>
        </p:grpSpPr>
        <p:sp>
          <p:nvSpPr>
            <p:cNvPr id="38" name="Freeform 37">
              <a:extLst>
                <a:ext uri="{FF2B5EF4-FFF2-40B4-BE49-F238E27FC236}">
                  <a16:creationId xmlns:a16="http://schemas.microsoft.com/office/drawing/2014/main" xmlns=""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xmlns=""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xmlns=""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xmlns="" id="{467E05B6-B7CB-1E4F-96BA-4B8CFE8B63D9}"/>
              </a:ext>
            </a:extLst>
          </p:cNvPr>
          <p:cNvSpPr>
            <a:spLocks noGrp="1"/>
          </p:cNvSpPr>
          <p:nvPr>
            <p:ph type="title"/>
          </p:nvPr>
        </p:nvSpPr>
        <p:spPr>
          <a:xfrm>
            <a:off x="723017" y="879064"/>
            <a:ext cx="3706108" cy="610863"/>
          </a:xfrm>
          <a:prstGeom prst="rect">
            <a:avLst/>
          </a:prstGeom>
        </p:spPr>
        <p:txBody>
          <a:bodyPr lIns="0" tIns="0" rIns="0" bIns="0" anchor="b" anchorCtr="0">
            <a:normAutofit/>
          </a:bodyPr>
          <a:lstStyle>
            <a:lvl1pPr>
              <a:defRPr sz="4400" b="1" i="0">
                <a:latin typeface="+mj-lt"/>
              </a:defRPr>
            </a:lvl1pPr>
          </a:lstStyle>
          <a:p>
            <a:r>
              <a:rPr lang="en-US" smtClean="0"/>
              <a:t>Click to edit Master title style</a:t>
            </a:r>
            <a:endParaRPr lang="en-US" dirty="0"/>
          </a:p>
        </p:txBody>
      </p:sp>
      <p:cxnSp>
        <p:nvCxnSpPr>
          <p:cNvPr id="33" name="Straight Connector 32">
            <a:extLst>
              <a:ext uri="{FF2B5EF4-FFF2-40B4-BE49-F238E27FC236}">
                <a16:creationId xmlns:a16="http://schemas.microsoft.com/office/drawing/2014/main" xmlns="" id="{51DEB652-BD6A-BD41-B85E-704D2C41A1C4}"/>
              </a:ext>
            </a:extLst>
          </p:cNvPr>
          <p:cNvCxnSpPr>
            <a:cxnSpLocks/>
          </p:cNvCxnSpPr>
          <p:nvPr/>
        </p:nvCxnSpPr>
        <p:spPr>
          <a:xfrm>
            <a:off x="714375" y="1939108"/>
            <a:ext cx="16002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xmlns="" id="{A6147D10-E7D7-8F40-AF69-726398729333}"/>
              </a:ext>
            </a:extLst>
          </p:cNvPr>
          <p:cNvSpPr>
            <a:spLocks noGrp="1"/>
          </p:cNvSpPr>
          <p:nvPr>
            <p:ph type="body" idx="1"/>
          </p:nvPr>
        </p:nvSpPr>
        <p:spPr>
          <a:xfrm>
            <a:off x="714375" y="2300156"/>
            <a:ext cx="2277358"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smtClean="0"/>
              <a:t>Click to edit Master text styles</a:t>
            </a:r>
          </a:p>
        </p:txBody>
      </p:sp>
      <p:sp>
        <p:nvSpPr>
          <p:cNvPr id="27" name="Content Placeholder 3">
            <a:extLst>
              <a:ext uri="{FF2B5EF4-FFF2-40B4-BE49-F238E27FC236}">
                <a16:creationId xmlns:a16="http://schemas.microsoft.com/office/drawing/2014/main" xmlns="" id="{E81957B7-CEA6-A446-A203-471CF9A57FFD}"/>
              </a:ext>
            </a:extLst>
          </p:cNvPr>
          <p:cNvSpPr>
            <a:spLocks noGrp="1"/>
          </p:cNvSpPr>
          <p:nvPr>
            <p:ph sz="half" idx="2"/>
          </p:nvPr>
        </p:nvSpPr>
        <p:spPr>
          <a:xfrm>
            <a:off x="714375" y="2799146"/>
            <a:ext cx="227735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smtClean="0"/>
              <a:t>Click to edit Master text styles</a:t>
            </a:r>
          </a:p>
        </p:txBody>
      </p:sp>
      <p:sp>
        <p:nvSpPr>
          <p:cNvPr id="20" name="Text Placeholder 2">
            <a:extLst>
              <a:ext uri="{FF2B5EF4-FFF2-40B4-BE49-F238E27FC236}">
                <a16:creationId xmlns:a16="http://schemas.microsoft.com/office/drawing/2014/main" xmlns="" id="{057DFE0A-61D9-1B48-8196-EA94D04685DD}"/>
              </a:ext>
            </a:extLst>
          </p:cNvPr>
          <p:cNvSpPr>
            <a:spLocks noGrp="1"/>
          </p:cNvSpPr>
          <p:nvPr>
            <p:ph type="body" idx="10"/>
          </p:nvPr>
        </p:nvSpPr>
        <p:spPr>
          <a:xfrm>
            <a:off x="3427029" y="2300156"/>
            <a:ext cx="2277358"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smtClean="0"/>
              <a:t>Click to edit Master text styles</a:t>
            </a:r>
          </a:p>
        </p:txBody>
      </p:sp>
      <p:sp>
        <p:nvSpPr>
          <p:cNvPr id="21" name="Content Placeholder 3">
            <a:extLst>
              <a:ext uri="{FF2B5EF4-FFF2-40B4-BE49-F238E27FC236}">
                <a16:creationId xmlns:a16="http://schemas.microsoft.com/office/drawing/2014/main" xmlns="" id="{C946754A-F105-644E-99A4-DC80B9944243}"/>
              </a:ext>
            </a:extLst>
          </p:cNvPr>
          <p:cNvSpPr>
            <a:spLocks noGrp="1"/>
          </p:cNvSpPr>
          <p:nvPr>
            <p:ph sz="half" idx="11"/>
          </p:nvPr>
        </p:nvSpPr>
        <p:spPr>
          <a:xfrm>
            <a:off x="3427029" y="2799146"/>
            <a:ext cx="228797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smtClean="0"/>
              <a:t>Click to edit Master text styles</a:t>
            </a:r>
          </a:p>
        </p:txBody>
      </p:sp>
      <p:sp>
        <p:nvSpPr>
          <p:cNvPr id="22" name="Text Placeholder 2">
            <a:extLst>
              <a:ext uri="{FF2B5EF4-FFF2-40B4-BE49-F238E27FC236}">
                <a16:creationId xmlns:a16="http://schemas.microsoft.com/office/drawing/2014/main" xmlns="" id="{368648FC-FC9A-5645-8F0C-390FFFAE180D}"/>
              </a:ext>
            </a:extLst>
          </p:cNvPr>
          <p:cNvSpPr>
            <a:spLocks noGrp="1"/>
          </p:cNvSpPr>
          <p:nvPr>
            <p:ph type="body" idx="12"/>
          </p:nvPr>
        </p:nvSpPr>
        <p:spPr>
          <a:xfrm>
            <a:off x="6140263" y="2300156"/>
            <a:ext cx="2277358"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smtClean="0"/>
              <a:t>Click to edit Master text styles</a:t>
            </a:r>
          </a:p>
        </p:txBody>
      </p:sp>
      <p:sp>
        <p:nvSpPr>
          <p:cNvPr id="24" name="Content Placeholder 3">
            <a:extLst>
              <a:ext uri="{FF2B5EF4-FFF2-40B4-BE49-F238E27FC236}">
                <a16:creationId xmlns:a16="http://schemas.microsoft.com/office/drawing/2014/main" xmlns="" id="{BBB849DC-B114-D145-9879-4FE0688BF57E}"/>
              </a:ext>
            </a:extLst>
          </p:cNvPr>
          <p:cNvSpPr>
            <a:spLocks noGrp="1"/>
          </p:cNvSpPr>
          <p:nvPr>
            <p:ph sz="half" idx="13"/>
          </p:nvPr>
        </p:nvSpPr>
        <p:spPr>
          <a:xfrm>
            <a:off x="6140263" y="2799146"/>
            <a:ext cx="227735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smtClean="0"/>
              <a:t>Click to edit Master text styles</a:t>
            </a:r>
          </a:p>
        </p:txBody>
      </p:sp>
      <p:cxnSp>
        <p:nvCxnSpPr>
          <p:cNvPr id="26" name="Straight Connector 25">
            <a:extLst>
              <a:ext uri="{FF2B5EF4-FFF2-40B4-BE49-F238E27FC236}">
                <a16:creationId xmlns:a16="http://schemas.microsoft.com/office/drawing/2014/main" xmlns="" id="{9F0C4CE5-5F02-B143-8FD1-1B235D270DAC}"/>
              </a:ext>
            </a:extLst>
          </p:cNvPr>
          <p:cNvCxnSpPr>
            <a:cxnSpLocks/>
          </p:cNvCxnSpPr>
          <p:nvPr/>
        </p:nvCxnSpPr>
        <p:spPr>
          <a:xfrm>
            <a:off x="3427029" y="1939108"/>
            <a:ext cx="16002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xmlns="" id="{289A8C14-DB28-F34E-8098-168D4C75AF23}"/>
              </a:ext>
            </a:extLst>
          </p:cNvPr>
          <p:cNvCxnSpPr>
            <a:cxnSpLocks/>
          </p:cNvCxnSpPr>
          <p:nvPr/>
        </p:nvCxnSpPr>
        <p:spPr>
          <a:xfrm>
            <a:off x="6140263" y="1939108"/>
            <a:ext cx="16002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xmlns="" id="{9A79B87D-E8CF-49AE-9326-2FEED2392F09}"/>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xmlns="" id="{7BA139CE-3E4D-4224-B157-2D29EC10FE40}"/>
              </a:ext>
            </a:extLst>
          </p:cNvPr>
          <p:cNvSpPr>
            <a:spLocks noGrp="1"/>
          </p:cNvSpPr>
          <p:nvPr>
            <p:ph type="sldNum" sz="quarter" idx="16"/>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xmlns="">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xmlns="" id="{467E05B6-B7CB-1E4F-96BA-4B8CFE8B63D9}"/>
              </a:ext>
            </a:extLst>
          </p:cNvPr>
          <p:cNvSpPr>
            <a:spLocks noGrp="1"/>
          </p:cNvSpPr>
          <p:nvPr>
            <p:ph type="title"/>
          </p:nvPr>
        </p:nvSpPr>
        <p:spPr>
          <a:xfrm>
            <a:off x="723017" y="879064"/>
            <a:ext cx="3706108" cy="610863"/>
          </a:xfrm>
          <a:prstGeom prst="rect">
            <a:avLst/>
          </a:prstGeom>
        </p:spPr>
        <p:txBody>
          <a:bodyPr lIns="0" tIns="0" rIns="0" bIns="0" anchor="b" anchorCtr="0">
            <a:normAutofit/>
          </a:bodyPr>
          <a:lstStyle>
            <a:lvl1pPr>
              <a:defRPr sz="4400" b="1" i="0">
                <a:latin typeface="+mj-lt"/>
              </a:defRPr>
            </a:lvl1pPr>
          </a:lstStyle>
          <a:p>
            <a:r>
              <a:rPr lang="en-US" smtClean="0"/>
              <a:t>Click to edit Master title style</a:t>
            </a:r>
            <a:endParaRPr lang="en-US" dirty="0"/>
          </a:p>
        </p:txBody>
      </p:sp>
      <p:cxnSp>
        <p:nvCxnSpPr>
          <p:cNvPr id="33" name="Straight Connector 32">
            <a:extLst>
              <a:ext uri="{FF2B5EF4-FFF2-40B4-BE49-F238E27FC236}">
                <a16:creationId xmlns:a16="http://schemas.microsoft.com/office/drawing/2014/main" xmlns="" id="{51DEB652-BD6A-BD41-B85E-704D2C41A1C4}"/>
              </a:ext>
            </a:extLst>
          </p:cNvPr>
          <p:cNvCxnSpPr>
            <a:cxnSpLocks/>
          </p:cNvCxnSpPr>
          <p:nvPr/>
        </p:nvCxnSpPr>
        <p:spPr>
          <a:xfrm>
            <a:off x="714375" y="1939108"/>
            <a:ext cx="16002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xmlns="" id="{0DA8C895-11B9-EA40-B0F8-0F4FE9881512}"/>
              </a:ext>
            </a:extLst>
          </p:cNvPr>
          <p:cNvSpPr>
            <a:spLocks noGrp="1"/>
          </p:cNvSpPr>
          <p:nvPr>
            <p:ph type="body" sz="quarter" idx="10"/>
          </p:nvPr>
        </p:nvSpPr>
        <p:spPr>
          <a:xfrm>
            <a:off x="714375" y="2656904"/>
            <a:ext cx="3629025" cy="574318"/>
          </a:xfrm>
        </p:spPr>
        <p:txBody>
          <a:bodyPr>
            <a:noAutofit/>
          </a:bodyPr>
          <a:lstStyle>
            <a:lvl1pPr marL="0" indent="0">
              <a:buNone/>
              <a:defRPr sz="1600">
                <a:latin typeface="+mn-lt"/>
              </a:defRPr>
            </a:lvl1pPr>
          </a:lstStyle>
          <a:p>
            <a:pPr lvl="0"/>
            <a:r>
              <a:rPr lang="en-US" smtClean="0"/>
              <a:t>Click to edit Master text styles</a:t>
            </a:r>
          </a:p>
        </p:txBody>
      </p:sp>
      <p:grpSp>
        <p:nvGrpSpPr>
          <p:cNvPr id="15" name="Group 14">
            <a:extLst>
              <a:ext uri="{FF2B5EF4-FFF2-40B4-BE49-F238E27FC236}">
                <a16:creationId xmlns:a16="http://schemas.microsoft.com/office/drawing/2014/main" xmlns="" id="{C47A1EE0-4011-3749-B01C-FC489EEDF880}"/>
              </a:ext>
            </a:extLst>
          </p:cNvPr>
          <p:cNvGrpSpPr>
            <a:grpSpLocks/>
          </p:cNvGrpSpPr>
          <p:nvPr/>
        </p:nvGrpSpPr>
        <p:grpSpPr bwMode="auto">
          <a:xfrm rot="10800000">
            <a:off x="6652530" y="0"/>
            <a:ext cx="2493906" cy="3325208"/>
            <a:chOff x="0" y="12289"/>
            <a:chExt cx="3550" cy="3551"/>
          </a:xfrm>
        </p:grpSpPr>
        <p:sp>
          <p:nvSpPr>
            <p:cNvPr id="16" name="Freeform 15">
              <a:extLst>
                <a:ext uri="{FF2B5EF4-FFF2-40B4-BE49-F238E27FC236}">
                  <a16:creationId xmlns:a16="http://schemas.microsoft.com/office/drawing/2014/main" xmlns=""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xmlns=""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xmlns=""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xmlns="" id="{FF85D552-3AFC-4D21-A944-9D41E128A96E}"/>
              </a:ext>
            </a:extLst>
          </p:cNvPr>
          <p:cNvSpPr>
            <a:spLocks noGrp="1"/>
          </p:cNvSpPr>
          <p:nvPr>
            <p:ph type="body" sz="quarter" idx="12"/>
          </p:nvPr>
        </p:nvSpPr>
        <p:spPr>
          <a:xfrm>
            <a:off x="714375" y="2286001"/>
            <a:ext cx="3629025"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1" name="Text Placeholder 2">
            <a:extLst>
              <a:ext uri="{FF2B5EF4-FFF2-40B4-BE49-F238E27FC236}">
                <a16:creationId xmlns:a16="http://schemas.microsoft.com/office/drawing/2014/main" xmlns="" id="{BE8C2EDB-9C70-49A2-865C-E5CD77D3E741}"/>
              </a:ext>
            </a:extLst>
          </p:cNvPr>
          <p:cNvSpPr>
            <a:spLocks noGrp="1"/>
          </p:cNvSpPr>
          <p:nvPr>
            <p:ph type="body" sz="quarter" idx="13"/>
          </p:nvPr>
        </p:nvSpPr>
        <p:spPr>
          <a:xfrm>
            <a:off x="715241" y="3841846"/>
            <a:ext cx="3629025" cy="636754"/>
          </a:xfrm>
        </p:spPr>
        <p:txBody>
          <a:bodyPr>
            <a:noAutofit/>
          </a:bodyPr>
          <a:lstStyle>
            <a:lvl1pPr marL="0" indent="0">
              <a:buNone/>
              <a:defRPr sz="1600">
                <a:latin typeface="+mn-lt"/>
              </a:defRPr>
            </a:lvl1pPr>
          </a:lstStyle>
          <a:p>
            <a:pPr lvl="0"/>
            <a:r>
              <a:rPr lang="en-US" smtClean="0"/>
              <a:t>Click to edit Master text styles</a:t>
            </a:r>
          </a:p>
        </p:txBody>
      </p:sp>
      <p:sp>
        <p:nvSpPr>
          <p:cNvPr id="22" name="Text Placeholder 3">
            <a:extLst>
              <a:ext uri="{FF2B5EF4-FFF2-40B4-BE49-F238E27FC236}">
                <a16:creationId xmlns:a16="http://schemas.microsoft.com/office/drawing/2014/main" xmlns="" id="{EE50320A-D017-45C6-9986-94BC43911E98}"/>
              </a:ext>
            </a:extLst>
          </p:cNvPr>
          <p:cNvSpPr>
            <a:spLocks noGrp="1"/>
          </p:cNvSpPr>
          <p:nvPr>
            <p:ph type="body" sz="quarter" idx="14"/>
          </p:nvPr>
        </p:nvSpPr>
        <p:spPr>
          <a:xfrm>
            <a:off x="715241" y="3470943"/>
            <a:ext cx="3629025"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3" name="Text Placeholder 2">
            <a:extLst>
              <a:ext uri="{FF2B5EF4-FFF2-40B4-BE49-F238E27FC236}">
                <a16:creationId xmlns:a16="http://schemas.microsoft.com/office/drawing/2014/main" xmlns="" id="{673EB498-F5D2-4E15-990A-2AFA4A377CBB}"/>
              </a:ext>
            </a:extLst>
          </p:cNvPr>
          <p:cNvSpPr>
            <a:spLocks noGrp="1"/>
          </p:cNvSpPr>
          <p:nvPr>
            <p:ph type="body" sz="quarter" idx="15"/>
          </p:nvPr>
        </p:nvSpPr>
        <p:spPr>
          <a:xfrm>
            <a:off x="714375" y="5017901"/>
            <a:ext cx="3629025" cy="908340"/>
          </a:xfrm>
        </p:spPr>
        <p:txBody>
          <a:bodyPr>
            <a:noAutofit/>
          </a:bodyPr>
          <a:lstStyle>
            <a:lvl1pPr marL="0" indent="0">
              <a:buNone/>
              <a:defRPr sz="1600">
                <a:latin typeface="+mn-lt"/>
              </a:defRPr>
            </a:lvl1pPr>
          </a:lstStyle>
          <a:p>
            <a:pPr lvl="0"/>
            <a:r>
              <a:rPr lang="en-US" smtClean="0"/>
              <a:t>Click to edit Master text styles</a:t>
            </a:r>
          </a:p>
        </p:txBody>
      </p:sp>
      <p:sp>
        <p:nvSpPr>
          <p:cNvPr id="24" name="Text Placeholder 3">
            <a:extLst>
              <a:ext uri="{FF2B5EF4-FFF2-40B4-BE49-F238E27FC236}">
                <a16:creationId xmlns:a16="http://schemas.microsoft.com/office/drawing/2014/main" xmlns="" id="{1F528150-326B-4BB3-AC38-7FC805DB6BA7}"/>
              </a:ext>
            </a:extLst>
          </p:cNvPr>
          <p:cNvSpPr>
            <a:spLocks noGrp="1"/>
          </p:cNvSpPr>
          <p:nvPr>
            <p:ph type="body" sz="quarter" idx="16"/>
          </p:nvPr>
        </p:nvSpPr>
        <p:spPr>
          <a:xfrm>
            <a:off x="714375" y="4646998"/>
            <a:ext cx="3629025"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5" name="Text Placeholder 2">
            <a:extLst>
              <a:ext uri="{FF2B5EF4-FFF2-40B4-BE49-F238E27FC236}">
                <a16:creationId xmlns:a16="http://schemas.microsoft.com/office/drawing/2014/main" xmlns="" id="{20EBEFF7-AECA-409B-9ACC-A63A168283BE}"/>
              </a:ext>
            </a:extLst>
          </p:cNvPr>
          <p:cNvSpPr>
            <a:spLocks noGrp="1"/>
          </p:cNvSpPr>
          <p:nvPr>
            <p:ph type="body" sz="quarter" idx="17"/>
          </p:nvPr>
        </p:nvSpPr>
        <p:spPr>
          <a:xfrm>
            <a:off x="4799735" y="2656904"/>
            <a:ext cx="3629025" cy="574318"/>
          </a:xfrm>
        </p:spPr>
        <p:txBody>
          <a:bodyPr>
            <a:noAutofit/>
          </a:bodyPr>
          <a:lstStyle>
            <a:lvl1pPr marL="0" indent="0">
              <a:buNone/>
              <a:defRPr sz="1600">
                <a:latin typeface="+mn-lt"/>
              </a:defRPr>
            </a:lvl1pPr>
          </a:lstStyle>
          <a:p>
            <a:pPr lvl="0"/>
            <a:r>
              <a:rPr lang="en-US" smtClean="0"/>
              <a:t>Click to edit Master text styles</a:t>
            </a:r>
          </a:p>
        </p:txBody>
      </p:sp>
      <p:sp>
        <p:nvSpPr>
          <p:cNvPr id="26" name="Text Placeholder 3">
            <a:extLst>
              <a:ext uri="{FF2B5EF4-FFF2-40B4-BE49-F238E27FC236}">
                <a16:creationId xmlns:a16="http://schemas.microsoft.com/office/drawing/2014/main" xmlns="" id="{29E4D063-8666-4D7A-B8C8-2B9383F798E0}"/>
              </a:ext>
            </a:extLst>
          </p:cNvPr>
          <p:cNvSpPr>
            <a:spLocks noGrp="1"/>
          </p:cNvSpPr>
          <p:nvPr>
            <p:ph type="body" sz="quarter" idx="18"/>
          </p:nvPr>
        </p:nvSpPr>
        <p:spPr>
          <a:xfrm>
            <a:off x="4799735" y="2286001"/>
            <a:ext cx="3629025"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7" name="Text Placeholder 2">
            <a:extLst>
              <a:ext uri="{FF2B5EF4-FFF2-40B4-BE49-F238E27FC236}">
                <a16:creationId xmlns:a16="http://schemas.microsoft.com/office/drawing/2014/main" xmlns="" id="{4717B7CD-A4F9-444E-82B9-8914CB574887}"/>
              </a:ext>
            </a:extLst>
          </p:cNvPr>
          <p:cNvSpPr>
            <a:spLocks noGrp="1"/>
          </p:cNvSpPr>
          <p:nvPr>
            <p:ph type="body" sz="quarter" idx="19"/>
          </p:nvPr>
        </p:nvSpPr>
        <p:spPr>
          <a:xfrm>
            <a:off x="4799735" y="3841846"/>
            <a:ext cx="3629025" cy="908340"/>
          </a:xfrm>
        </p:spPr>
        <p:txBody>
          <a:bodyPr>
            <a:noAutofit/>
          </a:bodyPr>
          <a:lstStyle>
            <a:lvl1pPr marL="0" indent="0">
              <a:buNone/>
              <a:defRPr sz="1600">
                <a:latin typeface="+mn-lt"/>
              </a:defRPr>
            </a:lvl1pPr>
          </a:lstStyle>
          <a:p>
            <a:pPr lvl="0"/>
            <a:r>
              <a:rPr lang="en-US" smtClean="0"/>
              <a:t>Click to edit Master text styles</a:t>
            </a:r>
          </a:p>
        </p:txBody>
      </p:sp>
      <p:sp>
        <p:nvSpPr>
          <p:cNvPr id="28" name="Text Placeholder 3">
            <a:extLst>
              <a:ext uri="{FF2B5EF4-FFF2-40B4-BE49-F238E27FC236}">
                <a16:creationId xmlns:a16="http://schemas.microsoft.com/office/drawing/2014/main" xmlns="" id="{2CF285B7-A950-4326-A4D5-F5D542D2D65B}"/>
              </a:ext>
            </a:extLst>
          </p:cNvPr>
          <p:cNvSpPr>
            <a:spLocks noGrp="1"/>
          </p:cNvSpPr>
          <p:nvPr>
            <p:ph type="body" sz="quarter" idx="20"/>
          </p:nvPr>
        </p:nvSpPr>
        <p:spPr>
          <a:xfrm>
            <a:off x="4799735" y="3470943"/>
            <a:ext cx="3629025"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6" name="Footer Placeholder 5">
            <a:extLst>
              <a:ext uri="{FF2B5EF4-FFF2-40B4-BE49-F238E27FC236}">
                <a16:creationId xmlns:a16="http://schemas.microsoft.com/office/drawing/2014/main" xmlns="" id="{2DBF2453-9E16-47FE-A8ED-4661246DE597}"/>
              </a:ext>
            </a:extLst>
          </p:cNvPr>
          <p:cNvSpPr>
            <a:spLocks noGrp="1"/>
          </p:cNvSpPr>
          <p:nvPr>
            <p:ph type="ftr" sz="quarter" idx="22"/>
          </p:nvPr>
        </p:nvSpPr>
        <p:spPr/>
        <p:txBody>
          <a:bodyPr/>
          <a:lstStyle/>
          <a:p>
            <a:endParaRPr lang="en-US"/>
          </a:p>
        </p:txBody>
      </p:sp>
      <p:sp>
        <p:nvSpPr>
          <p:cNvPr id="7" name="Slide Number Placeholder 6">
            <a:extLst>
              <a:ext uri="{FF2B5EF4-FFF2-40B4-BE49-F238E27FC236}">
                <a16:creationId xmlns:a16="http://schemas.microsoft.com/office/drawing/2014/main" xmlns="" id="{F636E9EA-D950-424A-BC92-F6794D6E5D67}"/>
              </a:ext>
            </a:extLst>
          </p:cNvPr>
          <p:cNvSpPr>
            <a:spLocks noGrp="1"/>
          </p:cNvSpPr>
          <p:nvPr>
            <p:ph type="sldNum" sz="quarter" idx="23"/>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xmlns="">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xmlns="" id="{BB778BC5-5409-574B-96E2-B45CDD940DF4}"/>
              </a:ext>
            </a:extLst>
          </p:cNvPr>
          <p:cNvSpPr>
            <a:spLocks noGrp="1"/>
          </p:cNvSpPr>
          <p:nvPr>
            <p:ph type="body" sz="quarter" idx="11"/>
          </p:nvPr>
        </p:nvSpPr>
        <p:spPr>
          <a:xfrm>
            <a:off x="5172075" y="5102064"/>
            <a:ext cx="3686175"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smtClean="0"/>
              <a:t>Click to edit Master text styles</a:t>
            </a:r>
          </a:p>
        </p:txBody>
      </p:sp>
      <p:sp>
        <p:nvSpPr>
          <p:cNvPr id="17" name="Subtitle 2">
            <a:extLst>
              <a:ext uri="{FF2B5EF4-FFF2-40B4-BE49-F238E27FC236}">
                <a16:creationId xmlns:a16="http://schemas.microsoft.com/office/drawing/2014/main" xmlns="" id="{32916F3A-28FA-9A4B-A780-0D687D932893}"/>
              </a:ext>
            </a:extLst>
          </p:cNvPr>
          <p:cNvSpPr>
            <a:spLocks noGrp="1"/>
          </p:cNvSpPr>
          <p:nvPr>
            <p:ph type="subTitle" idx="1"/>
          </p:nvPr>
        </p:nvSpPr>
        <p:spPr>
          <a:xfrm>
            <a:off x="5180718" y="3591099"/>
            <a:ext cx="3677533"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6" name="Title 1">
            <a:extLst>
              <a:ext uri="{FF2B5EF4-FFF2-40B4-BE49-F238E27FC236}">
                <a16:creationId xmlns:a16="http://schemas.microsoft.com/office/drawing/2014/main" xmlns="" id="{E29321F6-59C5-6E4C-A846-6AD00848A444}"/>
              </a:ext>
            </a:extLst>
          </p:cNvPr>
          <p:cNvSpPr>
            <a:spLocks noGrp="1"/>
          </p:cNvSpPr>
          <p:nvPr>
            <p:ph type="title"/>
          </p:nvPr>
        </p:nvSpPr>
        <p:spPr>
          <a:xfrm>
            <a:off x="5180718" y="2173659"/>
            <a:ext cx="3677533" cy="610863"/>
          </a:xfrm>
          <a:prstGeom prst="rect">
            <a:avLst/>
          </a:prstGeom>
        </p:spPr>
        <p:txBody>
          <a:bodyPr lIns="0" tIns="0" rIns="0" bIns="0" anchor="b" anchorCtr="0">
            <a:normAutofit/>
          </a:bodyPr>
          <a:lstStyle>
            <a:lvl1pPr>
              <a:defRPr sz="4400" b="1" i="0">
                <a:latin typeface="+mj-lt"/>
              </a:defRPr>
            </a:lvl1pPr>
          </a:lstStyle>
          <a:p>
            <a:r>
              <a:rPr lang="en-US" smtClean="0"/>
              <a:t>Click to edit Master title style</a:t>
            </a:r>
            <a:endParaRPr lang="en-US" dirty="0"/>
          </a:p>
        </p:txBody>
      </p:sp>
      <p:cxnSp>
        <p:nvCxnSpPr>
          <p:cNvPr id="27" name="Straight Connector 26">
            <a:extLst>
              <a:ext uri="{FF2B5EF4-FFF2-40B4-BE49-F238E27FC236}">
                <a16:creationId xmlns:a16="http://schemas.microsoft.com/office/drawing/2014/main" xmlns="" id="{AB5C3BF3-A164-DD48-BD02-4587489DA105}"/>
              </a:ext>
            </a:extLst>
          </p:cNvPr>
          <p:cNvCxnSpPr>
            <a:cxnSpLocks/>
          </p:cNvCxnSpPr>
          <p:nvPr/>
        </p:nvCxnSpPr>
        <p:spPr>
          <a:xfrm>
            <a:off x="5172075" y="3233703"/>
            <a:ext cx="16002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xmlns="" id="{F8C225AD-C009-894E-8AFA-C94EAA06509C}"/>
              </a:ext>
            </a:extLst>
          </p:cNvPr>
          <p:cNvSpPr>
            <a:spLocks noGrp="1"/>
          </p:cNvSpPr>
          <p:nvPr>
            <p:ph type="pic" sz="quarter" idx="13"/>
          </p:nvPr>
        </p:nvSpPr>
        <p:spPr>
          <a:xfrm>
            <a:off x="0" y="0"/>
            <a:ext cx="4572000" cy="6858000"/>
          </a:xfrm>
        </p:spPr>
        <p:txBody>
          <a:bodyPr/>
          <a:lstStyle/>
          <a:p>
            <a:r>
              <a:rPr lang="en-US" smtClean="0"/>
              <a:t>Click icon to add picture</a:t>
            </a:r>
            <a:endParaRPr lang="en-US" dirty="0"/>
          </a:p>
        </p:txBody>
      </p:sp>
      <p:grpSp>
        <p:nvGrpSpPr>
          <p:cNvPr id="30" name="Group 29">
            <a:extLst>
              <a:ext uri="{FF2B5EF4-FFF2-40B4-BE49-F238E27FC236}">
                <a16:creationId xmlns:a16="http://schemas.microsoft.com/office/drawing/2014/main" xmlns="" id="{FFEF81ED-50DF-3946-87D9-407C13C3CE9F}"/>
              </a:ext>
            </a:extLst>
          </p:cNvPr>
          <p:cNvGrpSpPr>
            <a:grpSpLocks/>
          </p:cNvGrpSpPr>
          <p:nvPr/>
        </p:nvGrpSpPr>
        <p:grpSpPr bwMode="auto">
          <a:xfrm rot="10800000">
            <a:off x="6652530" y="0"/>
            <a:ext cx="2493906" cy="3325208"/>
            <a:chOff x="0" y="12289"/>
            <a:chExt cx="3550" cy="3551"/>
          </a:xfrm>
        </p:grpSpPr>
        <p:sp>
          <p:nvSpPr>
            <p:cNvPr id="31" name="Freeform 30">
              <a:extLst>
                <a:ext uri="{FF2B5EF4-FFF2-40B4-BE49-F238E27FC236}">
                  <a16:creationId xmlns:a16="http://schemas.microsoft.com/office/drawing/2014/main" xmlns=""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xmlns=""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xmlns=""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mod="1">
    <p:ext uri="{DCECCB84-F9BA-43D5-87BE-67443E8EF086}">
      <p15:sldGuideLst xmlns:p15="http://schemas.microsoft.com/office/powerpoint/2012/main" xmlns="">
        <p15:guide id="1" pos="60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806C6F65-35CD-D64B-992A-0C1C1E00384D}"/>
              </a:ext>
            </a:extLst>
          </p:cNvPr>
          <p:cNvGrpSpPr/>
          <p:nvPr/>
        </p:nvGrpSpPr>
        <p:grpSpPr>
          <a:xfrm>
            <a:off x="4772025" y="0"/>
            <a:ext cx="4371974" cy="3235602"/>
            <a:chOff x="5612972" y="1"/>
            <a:chExt cx="6615961" cy="3672246"/>
          </a:xfrm>
        </p:grpSpPr>
        <p:sp>
          <p:nvSpPr>
            <p:cNvPr id="7" name="AutoShape 24">
              <a:extLst>
                <a:ext uri="{FF2B5EF4-FFF2-40B4-BE49-F238E27FC236}">
                  <a16:creationId xmlns:a16="http://schemas.microsoft.com/office/drawing/2014/main" xmlns=""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xmlns=""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xmlns=""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xmlns=""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xmlns=""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xmlns="" id="{39F93F26-ED5C-E74E-BFBD-E3054DC1B9C1}"/>
              </a:ext>
            </a:extLst>
          </p:cNvPr>
          <p:cNvSpPr>
            <a:spLocks noGrp="1"/>
          </p:cNvSpPr>
          <p:nvPr>
            <p:ph type="title"/>
          </p:nvPr>
        </p:nvSpPr>
        <p:spPr>
          <a:xfrm>
            <a:off x="723017" y="879064"/>
            <a:ext cx="3706108" cy="610863"/>
          </a:xfrm>
          <a:prstGeom prst="rect">
            <a:avLst/>
          </a:prstGeom>
        </p:spPr>
        <p:txBody>
          <a:bodyPr lIns="0" tIns="0" rIns="0" bIns="0" anchor="b" anchorCtr="0">
            <a:normAutofit/>
          </a:bodyPr>
          <a:lstStyle>
            <a:lvl1pPr>
              <a:defRPr sz="4400" b="1" i="0" spc="50" baseline="0">
                <a:latin typeface="+mj-lt"/>
              </a:defRPr>
            </a:lvl1pPr>
          </a:lstStyle>
          <a:p>
            <a:r>
              <a:rPr lang="en-US" smtClean="0"/>
              <a:t>Click to edit Master title style</a:t>
            </a:r>
            <a:endParaRPr lang="en-US" dirty="0"/>
          </a:p>
        </p:txBody>
      </p:sp>
      <p:cxnSp>
        <p:nvCxnSpPr>
          <p:cNvPr id="13" name="Straight Connector 12">
            <a:extLst>
              <a:ext uri="{FF2B5EF4-FFF2-40B4-BE49-F238E27FC236}">
                <a16:creationId xmlns:a16="http://schemas.microsoft.com/office/drawing/2014/main" xmlns="" id="{CF0FD074-81E2-0D4E-8446-C5B415B238A0}"/>
              </a:ext>
            </a:extLst>
          </p:cNvPr>
          <p:cNvCxnSpPr>
            <a:cxnSpLocks/>
          </p:cNvCxnSpPr>
          <p:nvPr/>
        </p:nvCxnSpPr>
        <p:spPr>
          <a:xfrm>
            <a:off x="714375" y="1934655"/>
            <a:ext cx="16002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xmlns="" id="{58AAB058-5FFC-9E4E-AD2E-FB1B4EE51025}"/>
              </a:ext>
            </a:extLst>
          </p:cNvPr>
          <p:cNvSpPr>
            <a:spLocks noGrp="1"/>
          </p:cNvSpPr>
          <p:nvPr>
            <p:ph type="body" sz="quarter" idx="13"/>
          </p:nvPr>
        </p:nvSpPr>
        <p:spPr>
          <a:xfrm>
            <a:off x="714375" y="2818296"/>
            <a:ext cx="16002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smtClean="0"/>
              <a:t>Click to edit Master text styles</a:t>
            </a:r>
          </a:p>
        </p:txBody>
      </p:sp>
      <p:sp>
        <p:nvSpPr>
          <p:cNvPr id="15" name="Text Placeholder 29">
            <a:extLst>
              <a:ext uri="{FF2B5EF4-FFF2-40B4-BE49-F238E27FC236}">
                <a16:creationId xmlns:a16="http://schemas.microsoft.com/office/drawing/2014/main" xmlns="" id="{18ABDA74-C3EC-274D-BE87-AC5B825A2A4C}"/>
              </a:ext>
            </a:extLst>
          </p:cNvPr>
          <p:cNvSpPr>
            <a:spLocks noGrp="1"/>
          </p:cNvSpPr>
          <p:nvPr>
            <p:ph type="body" sz="quarter" idx="14"/>
          </p:nvPr>
        </p:nvSpPr>
        <p:spPr>
          <a:xfrm>
            <a:off x="714375" y="2209801"/>
            <a:ext cx="16002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smtClean="0"/>
              <a:t>Click to edit Master text styles</a:t>
            </a:r>
          </a:p>
        </p:txBody>
      </p:sp>
      <p:cxnSp>
        <p:nvCxnSpPr>
          <p:cNvPr id="16" name="Straight Connector 15">
            <a:extLst>
              <a:ext uri="{FF2B5EF4-FFF2-40B4-BE49-F238E27FC236}">
                <a16:creationId xmlns:a16="http://schemas.microsoft.com/office/drawing/2014/main" xmlns="" id="{A3DDE02E-BC75-2645-8725-CA2CFD327A3C}"/>
              </a:ext>
            </a:extLst>
          </p:cNvPr>
          <p:cNvCxnSpPr>
            <a:cxnSpLocks/>
          </p:cNvCxnSpPr>
          <p:nvPr/>
        </p:nvCxnSpPr>
        <p:spPr>
          <a:xfrm>
            <a:off x="2747282" y="1939108"/>
            <a:ext cx="16002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xmlns="" id="{3ABA9FD1-9B74-F14F-81EF-7B3407196B03}"/>
              </a:ext>
            </a:extLst>
          </p:cNvPr>
          <p:cNvSpPr>
            <a:spLocks noGrp="1"/>
          </p:cNvSpPr>
          <p:nvPr>
            <p:ph type="body" sz="quarter" idx="15"/>
          </p:nvPr>
        </p:nvSpPr>
        <p:spPr>
          <a:xfrm>
            <a:off x="2747282" y="2818296"/>
            <a:ext cx="1596118"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smtClean="0"/>
              <a:t>Click to edit Master text styles</a:t>
            </a:r>
          </a:p>
        </p:txBody>
      </p:sp>
      <p:sp>
        <p:nvSpPr>
          <p:cNvPr id="18" name="Text Placeholder 29">
            <a:extLst>
              <a:ext uri="{FF2B5EF4-FFF2-40B4-BE49-F238E27FC236}">
                <a16:creationId xmlns:a16="http://schemas.microsoft.com/office/drawing/2014/main" xmlns="" id="{0E9E9D03-0186-5B4C-A73F-95ADCD08A44A}"/>
              </a:ext>
            </a:extLst>
          </p:cNvPr>
          <p:cNvSpPr>
            <a:spLocks noGrp="1"/>
          </p:cNvSpPr>
          <p:nvPr>
            <p:ph type="body" sz="quarter" idx="16"/>
          </p:nvPr>
        </p:nvSpPr>
        <p:spPr>
          <a:xfrm>
            <a:off x="2747282" y="2209801"/>
            <a:ext cx="1596118"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smtClean="0"/>
              <a:t>Click to edit Master text styles</a:t>
            </a:r>
          </a:p>
        </p:txBody>
      </p:sp>
      <p:cxnSp>
        <p:nvCxnSpPr>
          <p:cNvPr id="20" name="Straight Connector 19">
            <a:extLst>
              <a:ext uri="{FF2B5EF4-FFF2-40B4-BE49-F238E27FC236}">
                <a16:creationId xmlns:a16="http://schemas.microsoft.com/office/drawing/2014/main" xmlns="" id="{E01EE6FD-FABB-AD48-92DA-19805B502918}"/>
              </a:ext>
            </a:extLst>
          </p:cNvPr>
          <p:cNvCxnSpPr>
            <a:cxnSpLocks/>
          </p:cNvCxnSpPr>
          <p:nvPr/>
        </p:nvCxnSpPr>
        <p:spPr>
          <a:xfrm>
            <a:off x="714375" y="4248119"/>
            <a:ext cx="16002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xmlns="" id="{F953BCFF-5CB8-784F-ACC1-A14670E62196}"/>
              </a:ext>
            </a:extLst>
          </p:cNvPr>
          <p:cNvSpPr>
            <a:spLocks noGrp="1"/>
          </p:cNvSpPr>
          <p:nvPr>
            <p:ph type="body" sz="quarter" idx="19"/>
          </p:nvPr>
        </p:nvSpPr>
        <p:spPr>
          <a:xfrm>
            <a:off x="714375" y="5131299"/>
            <a:ext cx="16002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smtClean="0"/>
              <a:t>Click to edit Master text styles</a:t>
            </a:r>
          </a:p>
        </p:txBody>
      </p:sp>
      <p:sp>
        <p:nvSpPr>
          <p:cNvPr id="22" name="Text Placeholder 29">
            <a:extLst>
              <a:ext uri="{FF2B5EF4-FFF2-40B4-BE49-F238E27FC236}">
                <a16:creationId xmlns:a16="http://schemas.microsoft.com/office/drawing/2014/main" xmlns="" id="{97DCC038-CDD3-1D48-B8BA-2617616935C5}"/>
              </a:ext>
            </a:extLst>
          </p:cNvPr>
          <p:cNvSpPr>
            <a:spLocks noGrp="1"/>
          </p:cNvSpPr>
          <p:nvPr>
            <p:ph type="body" sz="quarter" idx="20"/>
          </p:nvPr>
        </p:nvSpPr>
        <p:spPr>
          <a:xfrm>
            <a:off x="714375" y="4522804"/>
            <a:ext cx="16002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smtClean="0"/>
              <a:t>Click to edit Master text styles</a:t>
            </a:r>
          </a:p>
        </p:txBody>
      </p:sp>
      <p:cxnSp>
        <p:nvCxnSpPr>
          <p:cNvPr id="23" name="Straight Connector 22">
            <a:extLst>
              <a:ext uri="{FF2B5EF4-FFF2-40B4-BE49-F238E27FC236}">
                <a16:creationId xmlns:a16="http://schemas.microsoft.com/office/drawing/2014/main" xmlns="" id="{93BB36CC-7349-334D-A028-58D01025E726}"/>
              </a:ext>
            </a:extLst>
          </p:cNvPr>
          <p:cNvCxnSpPr>
            <a:cxnSpLocks/>
          </p:cNvCxnSpPr>
          <p:nvPr/>
        </p:nvCxnSpPr>
        <p:spPr>
          <a:xfrm>
            <a:off x="2747282" y="4252111"/>
            <a:ext cx="16002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xmlns="" id="{C20DFC6E-CE65-E94B-921D-38F386E173F2}"/>
              </a:ext>
            </a:extLst>
          </p:cNvPr>
          <p:cNvSpPr>
            <a:spLocks noGrp="1"/>
          </p:cNvSpPr>
          <p:nvPr>
            <p:ph type="body" sz="quarter" idx="21"/>
          </p:nvPr>
        </p:nvSpPr>
        <p:spPr>
          <a:xfrm>
            <a:off x="2747282" y="5131299"/>
            <a:ext cx="1596118"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smtClean="0"/>
              <a:t>Click to edit Master text styles</a:t>
            </a:r>
          </a:p>
        </p:txBody>
      </p:sp>
      <p:sp>
        <p:nvSpPr>
          <p:cNvPr id="25" name="Text Placeholder 29">
            <a:extLst>
              <a:ext uri="{FF2B5EF4-FFF2-40B4-BE49-F238E27FC236}">
                <a16:creationId xmlns:a16="http://schemas.microsoft.com/office/drawing/2014/main" xmlns="" id="{773FBF72-A3D8-2F4E-BAD2-2755F0BE4A47}"/>
              </a:ext>
            </a:extLst>
          </p:cNvPr>
          <p:cNvSpPr>
            <a:spLocks noGrp="1"/>
          </p:cNvSpPr>
          <p:nvPr>
            <p:ph type="body" sz="quarter" idx="22"/>
          </p:nvPr>
        </p:nvSpPr>
        <p:spPr>
          <a:xfrm>
            <a:off x="2747282" y="4522804"/>
            <a:ext cx="1596118"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smtClean="0"/>
              <a:t>Click to edit Master text styles</a:t>
            </a:r>
          </a:p>
        </p:txBody>
      </p:sp>
      <p:cxnSp>
        <p:nvCxnSpPr>
          <p:cNvPr id="26" name="Straight Connector 25">
            <a:extLst>
              <a:ext uri="{FF2B5EF4-FFF2-40B4-BE49-F238E27FC236}">
                <a16:creationId xmlns:a16="http://schemas.microsoft.com/office/drawing/2014/main" xmlns="" id="{C402C0D4-D9C4-F547-B996-38177302A3DC}"/>
              </a:ext>
            </a:extLst>
          </p:cNvPr>
          <p:cNvCxnSpPr>
            <a:cxnSpLocks/>
          </p:cNvCxnSpPr>
          <p:nvPr/>
        </p:nvCxnSpPr>
        <p:spPr>
          <a:xfrm>
            <a:off x="4775291" y="4252111"/>
            <a:ext cx="16002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xmlns="" id="{9B18A1DC-4A61-514B-9F70-1DCC893EBB17}"/>
              </a:ext>
            </a:extLst>
          </p:cNvPr>
          <p:cNvSpPr>
            <a:spLocks noGrp="1"/>
          </p:cNvSpPr>
          <p:nvPr>
            <p:ph type="body" sz="quarter" idx="23"/>
          </p:nvPr>
        </p:nvSpPr>
        <p:spPr>
          <a:xfrm>
            <a:off x="4775291" y="5131299"/>
            <a:ext cx="1596934"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smtClean="0"/>
              <a:t>Click to edit Master text styles</a:t>
            </a:r>
          </a:p>
        </p:txBody>
      </p:sp>
      <p:sp>
        <p:nvSpPr>
          <p:cNvPr id="28" name="Text Placeholder 29">
            <a:extLst>
              <a:ext uri="{FF2B5EF4-FFF2-40B4-BE49-F238E27FC236}">
                <a16:creationId xmlns:a16="http://schemas.microsoft.com/office/drawing/2014/main" xmlns="" id="{DD138509-2AA1-D540-90D6-288474956619}"/>
              </a:ext>
            </a:extLst>
          </p:cNvPr>
          <p:cNvSpPr>
            <a:spLocks noGrp="1"/>
          </p:cNvSpPr>
          <p:nvPr>
            <p:ph type="body" sz="quarter" idx="24"/>
          </p:nvPr>
        </p:nvSpPr>
        <p:spPr>
          <a:xfrm>
            <a:off x="4775291" y="4522804"/>
            <a:ext cx="1596934"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smtClean="0"/>
              <a:t>Click to edit Master text styles</a:t>
            </a:r>
          </a:p>
        </p:txBody>
      </p:sp>
      <p:sp>
        <p:nvSpPr>
          <p:cNvPr id="5" name="Footer Placeholder 4">
            <a:extLst>
              <a:ext uri="{FF2B5EF4-FFF2-40B4-BE49-F238E27FC236}">
                <a16:creationId xmlns:a16="http://schemas.microsoft.com/office/drawing/2014/main" xmlns="" id="{FDE10C66-2FF2-41F8-98FA-BE4983369645}"/>
              </a:ext>
            </a:extLst>
          </p:cNvPr>
          <p:cNvSpPr>
            <a:spLocks noGrp="1"/>
          </p:cNvSpPr>
          <p:nvPr>
            <p:ph type="ftr" sz="quarter" idx="26"/>
          </p:nvPr>
        </p:nvSpPr>
        <p:spPr/>
        <p:txBody>
          <a:bodyPr/>
          <a:lstStyle/>
          <a:p>
            <a:endParaRPr lang="en-US"/>
          </a:p>
        </p:txBody>
      </p:sp>
      <p:sp>
        <p:nvSpPr>
          <p:cNvPr id="19" name="Slide Number Placeholder 18">
            <a:extLst>
              <a:ext uri="{FF2B5EF4-FFF2-40B4-BE49-F238E27FC236}">
                <a16:creationId xmlns:a16="http://schemas.microsoft.com/office/drawing/2014/main" xmlns="" id="{1851A3FD-B717-4588-9809-4FFAC5FF47A1}"/>
              </a:ext>
            </a:extLst>
          </p:cNvPr>
          <p:cNvSpPr>
            <a:spLocks noGrp="1"/>
          </p:cNvSpPr>
          <p:nvPr>
            <p:ph type="sldNum" sz="quarter" idx="27"/>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xmlns="" id="{C82066DD-D313-D148-89C7-338EB873A730}"/>
              </a:ext>
            </a:extLst>
          </p:cNvPr>
          <p:cNvGrpSpPr>
            <a:grpSpLocks/>
          </p:cNvGrpSpPr>
          <p:nvPr/>
        </p:nvGrpSpPr>
        <p:grpSpPr bwMode="auto">
          <a:xfrm rot="16200000" flipV="1">
            <a:off x="-369903" y="4270035"/>
            <a:ext cx="2959226" cy="2219420"/>
            <a:chOff x="0" y="12289"/>
            <a:chExt cx="3550" cy="3551"/>
          </a:xfrm>
        </p:grpSpPr>
        <p:sp>
          <p:nvSpPr>
            <p:cNvPr id="15" name="Freeform 14">
              <a:extLst>
                <a:ext uri="{FF2B5EF4-FFF2-40B4-BE49-F238E27FC236}">
                  <a16:creationId xmlns:a16="http://schemas.microsoft.com/office/drawing/2014/main" xmlns=""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xmlns=""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xmlns=""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xmlns="" id="{F0C4E8C2-3240-594A-9D5E-1BCD1AF44C5E}"/>
              </a:ext>
            </a:extLst>
          </p:cNvPr>
          <p:cNvSpPr>
            <a:spLocks noGrp="1"/>
          </p:cNvSpPr>
          <p:nvPr>
            <p:ph type="pic" sz="quarter" idx="13"/>
          </p:nvPr>
        </p:nvSpPr>
        <p:spPr>
          <a:xfrm>
            <a:off x="4572000" y="-22543"/>
            <a:ext cx="4572000" cy="6903086"/>
          </a:xfrm>
        </p:spPr>
        <p:txBody>
          <a:bodyPr/>
          <a:lstStyle/>
          <a:p>
            <a:r>
              <a:rPr lang="en-US" smtClean="0"/>
              <a:t>Click icon to add picture</a:t>
            </a:r>
            <a:endParaRPr lang="en-US" dirty="0"/>
          </a:p>
        </p:txBody>
      </p:sp>
      <p:sp>
        <p:nvSpPr>
          <p:cNvPr id="9" name="Title 1">
            <a:extLst>
              <a:ext uri="{FF2B5EF4-FFF2-40B4-BE49-F238E27FC236}">
                <a16:creationId xmlns:a16="http://schemas.microsoft.com/office/drawing/2014/main" xmlns="" id="{A5C37098-CEB2-1E45-989B-3DD92F3B1A30}"/>
              </a:ext>
            </a:extLst>
          </p:cNvPr>
          <p:cNvSpPr>
            <a:spLocks noGrp="1"/>
          </p:cNvSpPr>
          <p:nvPr>
            <p:ph type="title"/>
          </p:nvPr>
        </p:nvSpPr>
        <p:spPr>
          <a:xfrm>
            <a:off x="723017" y="879064"/>
            <a:ext cx="3706108" cy="610863"/>
          </a:xfrm>
          <a:prstGeom prst="rect">
            <a:avLst/>
          </a:prstGeom>
        </p:spPr>
        <p:txBody>
          <a:bodyPr lIns="0" tIns="0" rIns="0" bIns="0" anchor="b" anchorCtr="0">
            <a:normAutofit/>
          </a:bodyPr>
          <a:lstStyle>
            <a:lvl1pPr>
              <a:defRPr sz="4400" b="1" i="0">
                <a:latin typeface="+mj-lt"/>
              </a:defRPr>
            </a:lvl1pPr>
          </a:lstStyle>
          <a:p>
            <a:r>
              <a:rPr lang="en-US" smtClean="0"/>
              <a:t>Click to edit Master title style</a:t>
            </a:r>
            <a:endParaRPr lang="en-US" dirty="0"/>
          </a:p>
        </p:txBody>
      </p:sp>
      <p:cxnSp>
        <p:nvCxnSpPr>
          <p:cNvPr id="17" name="Straight Connector 16">
            <a:extLst>
              <a:ext uri="{FF2B5EF4-FFF2-40B4-BE49-F238E27FC236}">
                <a16:creationId xmlns:a16="http://schemas.microsoft.com/office/drawing/2014/main" xmlns="" id="{1D23F761-57FC-3649-AE84-0C3EF95EF561}"/>
              </a:ext>
            </a:extLst>
          </p:cNvPr>
          <p:cNvCxnSpPr>
            <a:cxnSpLocks/>
          </p:cNvCxnSpPr>
          <p:nvPr/>
        </p:nvCxnSpPr>
        <p:spPr>
          <a:xfrm>
            <a:off x="714375" y="1939108"/>
            <a:ext cx="16002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xmlns="" id="{E66F2BC9-2F8A-1543-9AFD-9BAB0E75B31C}"/>
              </a:ext>
            </a:extLst>
          </p:cNvPr>
          <p:cNvSpPr>
            <a:spLocks noGrp="1"/>
          </p:cNvSpPr>
          <p:nvPr>
            <p:ph type="body" sz="quarter" idx="11"/>
          </p:nvPr>
        </p:nvSpPr>
        <p:spPr>
          <a:xfrm>
            <a:off x="714375" y="2289363"/>
            <a:ext cx="3429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smtClean="0"/>
              <a:t>Click to edit Master text styles</a:t>
            </a:r>
          </a:p>
        </p:txBody>
      </p:sp>
      <p:sp>
        <p:nvSpPr>
          <p:cNvPr id="4" name="Footer Placeholder 3">
            <a:extLst>
              <a:ext uri="{FF2B5EF4-FFF2-40B4-BE49-F238E27FC236}">
                <a16:creationId xmlns:a16="http://schemas.microsoft.com/office/drawing/2014/main" xmlns="" id="{DB285929-1018-4370-A170-074C414B2281}"/>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xmlns="" id="{6184536E-AD08-4371-85E9-A816C30B6AE7}"/>
              </a:ext>
            </a:extLst>
          </p:cNvPr>
          <p:cNvSpPr>
            <a:spLocks noGrp="1"/>
          </p:cNvSpPr>
          <p:nvPr>
            <p:ph type="sldNum" sz="quarter" idx="16"/>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73769527"/>
      </p:ext>
    </p:extLst>
  </p:cSld>
  <p:clrMapOvr>
    <a:masterClrMapping/>
  </p:clrMapOvr>
  <p:extLst mod="1">
    <p:ext uri="{DCECCB84-F9BA-43D5-87BE-67443E8EF086}">
      <p15:sldGuideLst xmlns:p15="http://schemas.microsoft.com/office/powerpoint/2012/main" xmlns="">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xmlns="" id="{50E2385F-F6FA-D345-AF77-A9EE8E49310D}"/>
              </a:ext>
            </a:extLst>
          </p:cNvPr>
          <p:cNvSpPr>
            <a:spLocks noGrp="1"/>
          </p:cNvSpPr>
          <p:nvPr>
            <p:ph type="pic" sz="quarter" idx="13"/>
          </p:nvPr>
        </p:nvSpPr>
        <p:spPr>
          <a:xfrm>
            <a:off x="0" y="0"/>
            <a:ext cx="9143999" cy="6858000"/>
          </a:xfrm>
          <a:solidFill>
            <a:schemeClr val="accent2"/>
          </a:solidFill>
        </p:spPr>
        <p:txBody>
          <a:bodyPr/>
          <a:lstStyle/>
          <a:p>
            <a:r>
              <a:rPr lang="en-US" smtClean="0"/>
              <a:t>Click icon to add picture</a:t>
            </a:r>
            <a:endParaRPr lang="en-US" dirty="0"/>
          </a:p>
        </p:txBody>
      </p:sp>
      <p:sp>
        <p:nvSpPr>
          <p:cNvPr id="18" name="Title 1">
            <a:extLst>
              <a:ext uri="{FF2B5EF4-FFF2-40B4-BE49-F238E27FC236}">
                <a16:creationId xmlns:a16="http://schemas.microsoft.com/office/drawing/2014/main" xmlns="" id="{8D492973-78E3-D34E-835E-CF2D4517016D}"/>
              </a:ext>
            </a:extLst>
          </p:cNvPr>
          <p:cNvSpPr>
            <a:spLocks noGrp="1"/>
          </p:cNvSpPr>
          <p:nvPr>
            <p:ph type="title"/>
          </p:nvPr>
        </p:nvSpPr>
        <p:spPr>
          <a:xfrm>
            <a:off x="5395458" y="3045438"/>
            <a:ext cx="3706108"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smtClean="0"/>
              <a:t>Click to edit Master title style</a:t>
            </a:r>
            <a:endParaRPr lang="en-US" dirty="0"/>
          </a:p>
        </p:txBody>
      </p:sp>
      <p:cxnSp>
        <p:nvCxnSpPr>
          <p:cNvPr id="20" name="Straight Connector 19">
            <a:extLst>
              <a:ext uri="{FF2B5EF4-FFF2-40B4-BE49-F238E27FC236}">
                <a16:creationId xmlns:a16="http://schemas.microsoft.com/office/drawing/2014/main" xmlns="" id="{4BE3A3D6-A0AD-C84D-8B2A-743F5F95432E}"/>
              </a:ext>
            </a:extLst>
          </p:cNvPr>
          <p:cNvCxnSpPr>
            <a:cxnSpLocks/>
          </p:cNvCxnSpPr>
          <p:nvPr/>
        </p:nvCxnSpPr>
        <p:spPr>
          <a:xfrm>
            <a:off x="5366041" y="4003877"/>
            <a:ext cx="16002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xmlns="" id="{F4CB38BE-0FF2-694C-AA3C-D73DBF7C332C}"/>
              </a:ext>
            </a:extLst>
          </p:cNvPr>
          <p:cNvGrpSpPr>
            <a:grpSpLocks/>
          </p:cNvGrpSpPr>
          <p:nvPr/>
        </p:nvGrpSpPr>
        <p:grpSpPr bwMode="auto">
          <a:xfrm rot="10800000">
            <a:off x="7132320" y="-3"/>
            <a:ext cx="2011679" cy="2682238"/>
            <a:chOff x="0" y="12289"/>
            <a:chExt cx="3550" cy="3551"/>
          </a:xfrm>
          <a:solidFill>
            <a:schemeClr val="tx1"/>
          </a:solidFill>
        </p:grpSpPr>
        <p:sp>
          <p:nvSpPr>
            <p:cNvPr id="23" name="Freeform 22">
              <a:extLst>
                <a:ext uri="{FF2B5EF4-FFF2-40B4-BE49-F238E27FC236}">
                  <a16:creationId xmlns:a16="http://schemas.microsoft.com/office/drawing/2014/main" xmlns=""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xmlns=""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xmlns=""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mod="1">
    <p:ext uri="{DCECCB84-F9BA-43D5-87BE-67443E8EF086}">
      <p15:sldGuideLst xmlns:p15="http://schemas.microsoft.com/office/powerpoint/2012/main" xmlns="">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xmlns="" id="{75992517-0394-6B43-B15D-2A86A34512F3}"/>
              </a:ext>
            </a:extLst>
          </p:cNvPr>
          <p:cNvSpPr>
            <a:spLocks noGrp="1"/>
          </p:cNvSpPr>
          <p:nvPr>
            <p:ph type="chart" sz="quarter" idx="10"/>
          </p:nvPr>
        </p:nvSpPr>
        <p:spPr>
          <a:xfrm>
            <a:off x="714375" y="1939108"/>
            <a:ext cx="7764608" cy="4110702"/>
          </a:xfrm>
        </p:spPr>
        <p:txBody>
          <a:bodyPr/>
          <a:lstStyle>
            <a:lvl1pPr>
              <a:defRPr>
                <a:solidFill>
                  <a:schemeClr val="tx1"/>
                </a:solidFill>
              </a:defRPr>
            </a:lvl1pPr>
          </a:lstStyle>
          <a:p>
            <a:r>
              <a:rPr lang="en-US" smtClean="0"/>
              <a:t>Click icon to add chart</a:t>
            </a:r>
            <a:endParaRPr lang="en-US" dirty="0"/>
          </a:p>
        </p:txBody>
      </p:sp>
      <p:sp>
        <p:nvSpPr>
          <p:cNvPr id="16" name="Title 1">
            <a:extLst>
              <a:ext uri="{FF2B5EF4-FFF2-40B4-BE49-F238E27FC236}">
                <a16:creationId xmlns:a16="http://schemas.microsoft.com/office/drawing/2014/main" xmlns="" id="{109B023A-F28F-184D-BA48-3F1C0502AE0A}"/>
              </a:ext>
            </a:extLst>
          </p:cNvPr>
          <p:cNvSpPr>
            <a:spLocks noGrp="1"/>
          </p:cNvSpPr>
          <p:nvPr>
            <p:ph type="title"/>
          </p:nvPr>
        </p:nvSpPr>
        <p:spPr>
          <a:xfrm>
            <a:off x="723017" y="879064"/>
            <a:ext cx="3706108"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smtClean="0"/>
              <a:t>Click to edit Master title style</a:t>
            </a:r>
            <a:endParaRPr lang="en-US" dirty="0"/>
          </a:p>
        </p:txBody>
      </p:sp>
      <p:sp>
        <p:nvSpPr>
          <p:cNvPr id="4" name="Footer Placeholder 3">
            <a:extLst>
              <a:ext uri="{FF2B5EF4-FFF2-40B4-BE49-F238E27FC236}">
                <a16:creationId xmlns:a16="http://schemas.microsoft.com/office/drawing/2014/main" xmlns="" id="{D1578EA5-216B-41F7-80D1-9ED07FFDB66F}"/>
              </a:ext>
            </a:extLst>
          </p:cNvPr>
          <p:cNvSpPr>
            <a:spLocks noGrp="1"/>
          </p:cNvSpPr>
          <p:nvPr>
            <p:ph type="ftr" sz="quarter" idx="12"/>
          </p:nvPr>
        </p:nvSpPr>
        <p:spPr/>
        <p:txBody>
          <a:bodyPr/>
          <a:lstStyle/>
          <a:p>
            <a:endParaRPr lang="en-US"/>
          </a:p>
        </p:txBody>
      </p:sp>
      <p:sp>
        <p:nvSpPr>
          <p:cNvPr id="5" name="Slide Number Placeholder 4">
            <a:extLst>
              <a:ext uri="{FF2B5EF4-FFF2-40B4-BE49-F238E27FC236}">
                <a16:creationId xmlns:a16="http://schemas.microsoft.com/office/drawing/2014/main" xmlns="" id="{C772CC63-C628-4456-9B92-DA4E670BAC0D}"/>
              </a:ext>
            </a:extLst>
          </p:cNvPr>
          <p:cNvSpPr>
            <a:spLocks noGrp="1"/>
          </p:cNvSpPr>
          <p:nvPr>
            <p:ph type="sldNum" sz="quarter" idx="13"/>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65862895"/>
      </p:ext>
    </p:extLst>
  </p:cSld>
  <p:clrMapOvr>
    <a:masterClrMapping/>
  </p:clrMapOvr>
  <p:extLst mod="1">
    <p:ext uri="{DCECCB84-F9BA-43D5-87BE-67443E8EF086}">
      <p15:sldGuideLst xmlns:p15="http://schemas.microsoft.com/office/powerpoint/2012/main" xmlns="">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xmlns="" id="{109B023A-F28F-184D-BA48-3F1C0502AE0A}"/>
              </a:ext>
            </a:extLst>
          </p:cNvPr>
          <p:cNvSpPr>
            <a:spLocks noGrp="1"/>
          </p:cNvSpPr>
          <p:nvPr>
            <p:ph type="title"/>
          </p:nvPr>
        </p:nvSpPr>
        <p:spPr>
          <a:xfrm>
            <a:off x="723017" y="879064"/>
            <a:ext cx="3706108"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smtClean="0"/>
              <a:t>Click to edit Master title style</a:t>
            </a:r>
            <a:endParaRPr lang="en-US" dirty="0"/>
          </a:p>
        </p:txBody>
      </p:sp>
      <p:sp>
        <p:nvSpPr>
          <p:cNvPr id="9" name="Table Placeholder 2">
            <a:extLst>
              <a:ext uri="{FF2B5EF4-FFF2-40B4-BE49-F238E27FC236}">
                <a16:creationId xmlns:a16="http://schemas.microsoft.com/office/drawing/2014/main" xmlns="" id="{1506B022-475A-6647-98FF-D5C319A0C7C4}"/>
              </a:ext>
            </a:extLst>
          </p:cNvPr>
          <p:cNvSpPr>
            <a:spLocks noGrp="1"/>
          </p:cNvSpPr>
          <p:nvPr>
            <p:ph type="tbl" sz="quarter" idx="10"/>
          </p:nvPr>
        </p:nvSpPr>
        <p:spPr>
          <a:xfrm>
            <a:off x="714375" y="2209801"/>
            <a:ext cx="7715250" cy="2593109"/>
          </a:xfrm>
        </p:spPr>
        <p:txBody>
          <a:bodyPr/>
          <a:lstStyle/>
          <a:p>
            <a:r>
              <a:rPr lang="en-US" smtClean="0"/>
              <a:t>Click icon to add table</a:t>
            </a:r>
            <a:endParaRPr lang="en-US" dirty="0"/>
          </a:p>
        </p:txBody>
      </p:sp>
      <p:sp>
        <p:nvSpPr>
          <p:cNvPr id="4" name="Footer Placeholder 3">
            <a:extLst>
              <a:ext uri="{FF2B5EF4-FFF2-40B4-BE49-F238E27FC236}">
                <a16:creationId xmlns:a16="http://schemas.microsoft.com/office/drawing/2014/main" xmlns="" id="{DB42D896-6ACC-40D7-8D8B-F9AF3E7DE1A1}"/>
              </a:ext>
            </a:extLst>
          </p:cNvPr>
          <p:cNvSpPr>
            <a:spLocks noGrp="1"/>
          </p:cNvSpPr>
          <p:nvPr>
            <p:ph type="ftr" sz="quarter" idx="12"/>
          </p:nvPr>
        </p:nvSpPr>
        <p:spPr/>
        <p:txBody>
          <a:bodyPr/>
          <a:lstStyle/>
          <a:p>
            <a:endParaRPr lang="en-US"/>
          </a:p>
        </p:txBody>
      </p:sp>
      <p:sp>
        <p:nvSpPr>
          <p:cNvPr id="5" name="Slide Number Placeholder 4">
            <a:extLst>
              <a:ext uri="{FF2B5EF4-FFF2-40B4-BE49-F238E27FC236}">
                <a16:creationId xmlns:a16="http://schemas.microsoft.com/office/drawing/2014/main" xmlns="" id="{E69F7A1E-B7E2-4E9C-A66C-BCE08900C5F1}"/>
              </a:ext>
            </a:extLst>
          </p:cNvPr>
          <p:cNvSpPr>
            <a:spLocks noGrp="1"/>
          </p:cNvSpPr>
          <p:nvPr>
            <p:ph type="sldNum" sz="quarter" idx="13"/>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01310734"/>
      </p:ext>
    </p:extLst>
  </p:cSld>
  <p:clrMapOvr>
    <a:masterClrMapping/>
  </p:clrMapOvr>
  <p:extLst mod="1">
    <p:ext uri="{DCECCB84-F9BA-43D5-87BE-67443E8EF086}">
      <p15:sldGuideLst xmlns:p15="http://schemas.microsoft.com/office/powerpoint/2012/main" xmlns="">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A5C37098-CEB2-1E45-989B-3DD92F3B1A30}"/>
              </a:ext>
            </a:extLst>
          </p:cNvPr>
          <p:cNvSpPr>
            <a:spLocks noGrp="1"/>
          </p:cNvSpPr>
          <p:nvPr>
            <p:ph type="title"/>
          </p:nvPr>
        </p:nvSpPr>
        <p:spPr>
          <a:xfrm>
            <a:off x="723016" y="2476501"/>
            <a:ext cx="534924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smtClean="0"/>
              <a:t>Click to edit Master title style</a:t>
            </a:r>
            <a:endParaRPr lang="en-US" dirty="0"/>
          </a:p>
        </p:txBody>
      </p:sp>
      <p:sp>
        <p:nvSpPr>
          <p:cNvPr id="10" name="TextBox 9">
            <a:extLst>
              <a:ext uri="{FF2B5EF4-FFF2-40B4-BE49-F238E27FC236}">
                <a16:creationId xmlns:a16="http://schemas.microsoft.com/office/drawing/2014/main" xmlns="" id="{E902327D-DBD4-7A4E-ABF2-A946A559A8AD}"/>
              </a:ext>
            </a:extLst>
          </p:cNvPr>
          <p:cNvSpPr txBox="1"/>
          <p:nvPr/>
        </p:nvSpPr>
        <p:spPr>
          <a:xfrm>
            <a:off x="524961" y="548291"/>
            <a:ext cx="1192029"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xmlns="" id="{6ACB4ADD-D9F4-984E-B29D-A2CF6D19E810}"/>
              </a:ext>
            </a:extLst>
          </p:cNvPr>
          <p:cNvGrpSpPr/>
          <p:nvPr/>
        </p:nvGrpSpPr>
        <p:grpSpPr>
          <a:xfrm>
            <a:off x="4772025" y="0"/>
            <a:ext cx="4371974" cy="3235602"/>
            <a:chOff x="5612972" y="1"/>
            <a:chExt cx="6615961" cy="3672246"/>
          </a:xfrm>
        </p:grpSpPr>
        <p:sp>
          <p:nvSpPr>
            <p:cNvPr id="19" name="AutoShape 24">
              <a:extLst>
                <a:ext uri="{FF2B5EF4-FFF2-40B4-BE49-F238E27FC236}">
                  <a16:creationId xmlns:a16="http://schemas.microsoft.com/office/drawing/2014/main" xmlns=""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xmlns=""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xmlns=""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xmlns=""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xmlns=""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xmlns="" id="{669A90A7-BF26-684E-8C8B-638053DA1234}"/>
              </a:ext>
            </a:extLst>
          </p:cNvPr>
          <p:cNvGrpSpPr>
            <a:grpSpLocks/>
          </p:cNvGrpSpPr>
          <p:nvPr/>
        </p:nvGrpSpPr>
        <p:grpSpPr bwMode="auto">
          <a:xfrm rot="16200000" flipV="1">
            <a:off x="-369903" y="4270035"/>
            <a:ext cx="2959226" cy="2219420"/>
            <a:chOff x="0" y="12289"/>
            <a:chExt cx="3550" cy="3551"/>
          </a:xfrm>
        </p:grpSpPr>
        <p:sp>
          <p:nvSpPr>
            <p:cNvPr id="25" name="Freeform 24">
              <a:extLst>
                <a:ext uri="{FF2B5EF4-FFF2-40B4-BE49-F238E27FC236}">
                  <a16:creationId xmlns:a16="http://schemas.microsoft.com/office/drawing/2014/main" xmlns=""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xmlns=""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xmlns=""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xmlns="">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A7D9F21A-75CF-6045-8FA1-C4F4E21B699C}"/>
              </a:ext>
            </a:extLst>
          </p:cNvPr>
          <p:cNvGrpSpPr>
            <a:grpSpLocks/>
          </p:cNvGrpSpPr>
          <p:nvPr/>
        </p:nvGrpSpPr>
        <p:grpSpPr bwMode="auto">
          <a:xfrm rot="16200000" flipV="1">
            <a:off x="-369903" y="4270035"/>
            <a:ext cx="2959226" cy="2219420"/>
            <a:chOff x="0" y="12289"/>
            <a:chExt cx="3550" cy="3551"/>
          </a:xfrm>
        </p:grpSpPr>
        <p:sp>
          <p:nvSpPr>
            <p:cNvPr id="26" name="Freeform 25">
              <a:extLst>
                <a:ext uri="{FF2B5EF4-FFF2-40B4-BE49-F238E27FC236}">
                  <a16:creationId xmlns:a16="http://schemas.microsoft.com/office/drawing/2014/main" xmlns=""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xmlns=""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xmlns=""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xmlns="" id="{2274C164-503B-E746-A155-849A9BC2406E}"/>
              </a:ext>
            </a:extLst>
          </p:cNvPr>
          <p:cNvSpPr>
            <a:spLocks noGrp="1"/>
          </p:cNvSpPr>
          <p:nvPr>
            <p:ph type="pic" sz="quarter" idx="18"/>
          </p:nvPr>
        </p:nvSpPr>
        <p:spPr>
          <a:xfrm>
            <a:off x="715701" y="2572883"/>
            <a:ext cx="1588684" cy="2037217"/>
          </a:xfrm>
          <a:prstGeom prst="rect">
            <a:avLst/>
          </a:prstGeom>
        </p:spPr>
        <p:txBody>
          <a:bodyPr/>
          <a:lstStyle/>
          <a:p>
            <a:r>
              <a:rPr lang="en-US" smtClean="0"/>
              <a:t>Click icon to add picture</a:t>
            </a:r>
            <a:endParaRPr lang="en-US" dirty="0"/>
          </a:p>
        </p:txBody>
      </p:sp>
      <p:sp>
        <p:nvSpPr>
          <p:cNvPr id="61" name="Title 1">
            <a:extLst>
              <a:ext uri="{FF2B5EF4-FFF2-40B4-BE49-F238E27FC236}">
                <a16:creationId xmlns:a16="http://schemas.microsoft.com/office/drawing/2014/main" xmlns="" id="{E2F20AFE-B282-5146-B0D6-F2FC1B6D303E}"/>
              </a:ext>
            </a:extLst>
          </p:cNvPr>
          <p:cNvSpPr>
            <a:spLocks noGrp="1"/>
          </p:cNvSpPr>
          <p:nvPr>
            <p:ph type="title"/>
          </p:nvPr>
        </p:nvSpPr>
        <p:spPr>
          <a:xfrm>
            <a:off x="723017" y="879064"/>
            <a:ext cx="5649208"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smtClean="0"/>
              <a:t>Click to edit Master title style</a:t>
            </a:r>
            <a:endParaRPr lang="en-US" dirty="0"/>
          </a:p>
        </p:txBody>
      </p:sp>
      <p:cxnSp>
        <p:nvCxnSpPr>
          <p:cNvPr id="62" name="Straight Connector 61">
            <a:extLst>
              <a:ext uri="{FF2B5EF4-FFF2-40B4-BE49-F238E27FC236}">
                <a16:creationId xmlns:a16="http://schemas.microsoft.com/office/drawing/2014/main" xmlns="" id="{F777D2F0-DE3F-8343-B97A-E7FA440532FD}"/>
              </a:ext>
            </a:extLst>
          </p:cNvPr>
          <p:cNvCxnSpPr>
            <a:cxnSpLocks/>
          </p:cNvCxnSpPr>
          <p:nvPr/>
        </p:nvCxnSpPr>
        <p:spPr>
          <a:xfrm>
            <a:off x="714375" y="1939108"/>
            <a:ext cx="16002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xmlns="" id="{AF1B5ED8-33F6-FB44-AA92-F0D227BB310C}"/>
              </a:ext>
            </a:extLst>
          </p:cNvPr>
          <p:cNvSpPr>
            <a:spLocks noGrp="1"/>
          </p:cNvSpPr>
          <p:nvPr>
            <p:ph type="pic" sz="quarter" idx="24"/>
          </p:nvPr>
        </p:nvSpPr>
        <p:spPr>
          <a:xfrm>
            <a:off x="2743710" y="2572883"/>
            <a:ext cx="1588684" cy="2037217"/>
          </a:xfrm>
          <a:prstGeom prst="rect">
            <a:avLst/>
          </a:prstGeom>
        </p:spPr>
        <p:txBody>
          <a:bodyPr/>
          <a:lstStyle/>
          <a:p>
            <a:r>
              <a:rPr lang="en-US" smtClean="0"/>
              <a:t>Click icon to add picture</a:t>
            </a:r>
            <a:endParaRPr lang="en-US" dirty="0"/>
          </a:p>
        </p:txBody>
      </p:sp>
      <p:sp>
        <p:nvSpPr>
          <p:cNvPr id="72" name="Text Placeholder 29">
            <a:extLst>
              <a:ext uri="{FF2B5EF4-FFF2-40B4-BE49-F238E27FC236}">
                <a16:creationId xmlns:a16="http://schemas.microsoft.com/office/drawing/2014/main" xmlns="" id="{0D824BDD-2D23-C943-8FE9-60B7B23B5ECD}"/>
              </a:ext>
            </a:extLst>
          </p:cNvPr>
          <p:cNvSpPr>
            <a:spLocks noGrp="1"/>
          </p:cNvSpPr>
          <p:nvPr>
            <p:ph type="body" sz="quarter" idx="12"/>
          </p:nvPr>
        </p:nvSpPr>
        <p:spPr>
          <a:xfrm>
            <a:off x="714375" y="5393169"/>
            <a:ext cx="16002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smtClean="0"/>
              <a:t>Click to edit Master text styles</a:t>
            </a:r>
          </a:p>
        </p:txBody>
      </p:sp>
      <p:sp>
        <p:nvSpPr>
          <p:cNvPr id="73" name="Text Placeholder 29">
            <a:extLst>
              <a:ext uri="{FF2B5EF4-FFF2-40B4-BE49-F238E27FC236}">
                <a16:creationId xmlns:a16="http://schemas.microsoft.com/office/drawing/2014/main" xmlns="" id="{2F3D441E-DFB1-084B-8192-C6CBECCA40B9}"/>
              </a:ext>
            </a:extLst>
          </p:cNvPr>
          <p:cNvSpPr>
            <a:spLocks noGrp="1"/>
          </p:cNvSpPr>
          <p:nvPr>
            <p:ph type="body" sz="quarter" idx="11"/>
          </p:nvPr>
        </p:nvSpPr>
        <p:spPr>
          <a:xfrm>
            <a:off x="714375" y="4986746"/>
            <a:ext cx="16002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smtClean="0"/>
              <a:t>Click to edit Master text styles</a:t>
            </a:r>
          </a:p>
        </p:txBody>
      </p:sp>
      <p:sp>
        <p:nvSpPr>
          <p:cNvPr id="74" name="Text Placeholder 29">
            <a:extLst>
              <a:ext uri="{FF2B5EF4-FFF2-40B4-BE49-F238E27FC236}">
                <a16:creationId xmlns:a16="http://schemas.microsoft.com/office/drawing/2014/main" xmlns="" id="{25797825-E7AE-2C41-A965-E6F0D70D9747}"/>
              </a:ext>
            </a:extLst>
          </p:cNvPr>
          <p:cNvSpPr>
            <a:spLocks noGrp="1"/>
          </p:cNvSpPr>
          <p:nvPr>
            <p:ph type="body" sz="quarter" idx="13"/>
          </p:nvPr>
        </p:nvSpPr>
        <p:spPr>
          <a:xfrm>
            <a:off x="2747282" y="5393169"/>
            <a:ext cx="1596118"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smtClean="0"/>
              <a:t>Click to edit Master text styles</a:t>
            </a:r>
          </a:p>
        </p:txBody>
      </p:sp>
      <p:sp>
        <p:nvSpPr>
          <p:cNvPr id="75" name="Text Placeholder 29">
            <a:extLst>
              <a:ext uri="{FF2B5EF4-FFF2-40B4-BE49-F238E27FC236}">
                <a16:creationId xmlns:a16="http://schemas.microsoft.com/office/drawing/2014/main" xmlns="" id="{63C1927C-E23B-204E-9F3A-2A67D2BF702C}"/>
              </a:ext>
            </a:extLst>
          </p:cNvPr>
          <p:cNvSpPr>
            <a:spLocks noGrp="1"/>
          </p:cNvSpPr>
          <p:nvPr>
            <p:ph type="body" sz="quarter" idx="15"/>
          </p:nvPr>
        </p:nvSpPr>
        <p:spPr>
          <a:xfrm>
            <a:off x="2747282" y="4986746"/>
            <a:ext cx="1596118"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smtClean="0"/>
              <a:t>Click to edit Master text styles</a:t>
            </a:r>
          </a:p>
        </p:txBody>
      </p:sp>
      <p:sp>
        <p:nvSpPr>
          <p:cNvPr id="76" name="Text Placeholder 29">
            <a:extLst>
              <a:ext uri="{FF2B5EF4-FFF2-40B4-BE49-F238E27FC236}">
                <a16:creationId xmlns:a16="http://schemas.microsoft.com/office/drawing/2014/main" xmlns="" id="{EC81F0F5-C204-7248-A336-A655814A8A34}"/>
              </a:ext>
            </a:extLst>
          </p:cNvPr>
          <p:cNvSpPr>
            <a:spLocks noGrp="1"/>
          </p:cNvSpPr>
          <p:nvPr>
            <p:ph type="body" sz="quarter" idx="16"/>
          </p:nvPr>
        </p:nvSpPr>
        <p:spPr>
          <a:xfrm>
            <a:off x="4775291" y="5393169"/>
            <a:ext cx="1596934"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smtClean="0"/>
              <a:t>Click to edit Master text styles</a:t>
            </a:r>
          </a:p>
        </p:txBody>
      </p:sp>
      <p:sp>
        <p:nvSpPr>
          <p:cNvPr id="77" name="Text Placeholder 29">
            <a:extLst>
              <a:ext uri="{FF2B5EF4-FFF2-40B4-BE49-F238E27FC236}">
                <a16:creationId xmlns:a16="http://schemas.microsoft.com/office/drawing/2014/main" xmlns="" id="{C9FEF82E-4E9C-8343-9D36-C4A00D7137CC}"/>
              </a:ext>
            </a:extLst>
          </p:cNvPr>
          <p:cNvSpPr>
            <a:spLocks noGrp="1"/>
          </p:cNvSpPr>
          <p:nvPr>
            <p:ph type="body" sz="quarter" idx="31"/>
          </p:nvPr>
        </p:nvSpPr>
        <p:spPr>
          <a:xfrm>
            <a:off x="4775291" y="4986746"/>
            <a:ext cx="1596934"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smtClean="0"/>
              <a:t>Click to edit Master text styles</a:t>
            </a:r>
          </a:p>
        </p:txBody>
      </p:sp>
      <p:sp>
        <p:nvSpPr>
          <p:cNvPr id="78" name="Text Placeholder 29">
            <a:extLst>
              <a:ext uri="{FF2B5EF4-FFF2-40B4-BE49-F238E27FC236}">
                <a16:creationId xmlns:a16="http://schemas.microsoft.com/office/drawing/2014/main" xmlns="" id="{F8AF6664-A005-7A42-9AEF-C5AA5603E49D}"/>
              </a:ext>
            </a:extLst>
          </p:cNvPr>
          <p:cNvSpPr>
            <a:spLocks noGrp="1"/>
          </p:cNvSpPr>
          <p:nvPr>
            <p:ph type="body" sz="quarter" idx="19"/>
          </p:nvPr>
        </p:nvSpPr>
        <p:spPr>
          <a:xfrm>
            <a:off x="6832691" y="5393169"/>
            <a:ext cx="1596934"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smtClean="0"/>
              <a:t>Click to edit Master text styles</a:t>
            </a:r>
          </a:p>
        </p:txBody>
      </p:sp>
      <p:sp>
        <p:nvSpPr>
          <p:cNvPr id="79" name="Text Placeholder 29">
            <a:extLst>
              <a:ext uri="{FF2B5EF4-FFF2-40B4-BE49-F238E27FC236}">
                <a16:creationId xmlns:a16="http://schemas.microsoft.com/office/drawing/2014/main" xmlns="" id="{5F6C1E52-E2B6-5F45-A863-5BB35ABAFCD6}"/>
              </a:ext>
            </a:extLst>
          </p:cNvPr>
          <p:cNvSpPr>
            <a:spLocks noGrp="1"/>
          </p:cNvSpPr>
          <p:nvPr>
            <p:ph type="body" sz="quarter" idx="21"/>
          </p:nvPr>
        </p:nvSpPr>
        <p:spPr>
          <a:xfrm>
            <a:off x="6832691" y="4986746"/>
            <a:ext cx="1596934"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smtClean="0"/>
              <a:t>Click to edit Master text styles</a:t>
            </a:r>
          </a:p>
        </p:txBody>
      </p:sp>
      <p:grpSp>
        <p:nvGrpSpPr>
          <p:cNvPr id="23" name="Group 22">
            <a:extLst>
              <a:ext uri="{FF2B5EF4-FFF2-40B4-BE49-F238E27FC236}">
                <a16:creationId xmlns:a16="http://schemas.microsoft.com/office/drawing/2014/main" xmlns="" id="{EFD0B2D5-B3C2-D847-A220-86CB6A37E418}"/>
              </a:ext>
            </a:extLst>
          </p:cNvPr>
          <p:cNvGrpSpPr/>
          <p:nvPr/>
        </p:nvGrpSpPr>
        <p:grpSpPr>
          <a:xfrm>
            <a:off x="4772025" y="0"/>
            <a:ext cx="4371974" cy="3235602"/>
            <a:chOff x="5612972" y="1"/>
            <a:chExt cx="6615961" cy="3672246"/>
          </a:xfrm>
        </p:grpSpPr>
        <p:sp>
          <p:nvSpPr>
            <p:cNvPr id="28" name="AutoShape 24">
              <a:extLst>
                <a:ext uri="{FF2B5EF4-FFF2-40B4-BE49-F238E27FC236}">
                  <a16:creationId xmlns:a16="http://schemas.microsoft.com/office/drawing/2014/main" xmlns=""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xmlns=""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xmlns=""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xmlns=""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xmlns=""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xmlns="" id="{2D21D633-C51E-E94E-BAE3-96F52F76E496}"/>
              </a:ext>
            </a:extLst>
          </p:cNvPr>
          <p:cNvSpPr>
            <a:spLocks noGrp="1"/>
          </p:cNvSpPr>
          <p:nvPr>
            <p:ph type="pic" sz="quarter" idx="27"/>
          </p:nvPr>
        </p:nvSpPr>
        <p:spPr>
          <a:xfrm>
            <a:off x="4771719" y="2572883"/>
            <a:ext cx="1588684" cy="2037217"/>
          </a:xfrm>
          <a:prstGeom prst="rect">
            <a:avLst/>
          </a:prstGeom>
        </p:spPr>
        <p:txBody>
          <a:bodyPr/>
          <a:lstStyle/>
          <a:p>
            <a:r>
              <a:rPr lang="en-US" smtClean="0"/>
              <a:t>Click icon to add picture</a:t>
            </a:r>
            <a:endParaRPr lang="en-US" dirty="0"/>
          </a:p>
        </p:txBody>
      </p:sp>
      <p:sp>
        <p:nvSpPr>
          <p:cNvPr id="69" name="Picture Placeholder 25">
            <a:extLst>
              <a:ext uri="{FF2B5EF4-FFF2-40B4-BE49-F238E27FC236}">
                <a16:creationId xmlns:a16="http://schemas.microsoft.com/office/drawing/2014/main" xmlns="" id="{639EFA5A-9C69-DF4D-81B7-FA1F8CCCF934}"/>
              </a:ext>
            </a:extLst>
          </p:cNvPr>
          <p:cNvSpPr>
            <a:spLocks noGrp="1"/>
          </p:cNvSpPr>
          <p:nvPr>
            <p:ph type="pic" sz="quarter" idx="30"/>
          </p:nvPr>
        </p:nvSpPr>
        <p:spPr>
          <a:xfrm>
            <a:off x="6834018" y="2572883"/>
            <a:ext cx="1588684" cy="2037217"/>
          </a:xfrm>
          <a:prstGeom prst="rect">
            <a:avLst/>
          </a:prstGeom>
        </p:spPr>
        <p:txBody>
          <a:bodyPr/>
          <a:lstStyle/>
          <a:p>
            <a:r>
              <a:rPr lang="en-US" smtClean="0"/>
              <a:t>Click icon to add picture</a:t>
            </a:r>
            <a:endParaRPr lang="en-US" dirty="0"/>
          </a:p>
        </p:txBody>
      </p:sp>
      <p:sp>
        <p:nvSpPr>
          <p:cNvPr id="4" name="Footer Placeholder 3">
            <a:extLst>
              <a:ext uri="{FF2B5EF4-FFF2-40B4-BE49-F238E27FC236}">
                <a16:creationId xmlns:a16="http://schemas.microsoft.com/office/drawing/2014/main" xmlns="" id="{7DE0184F-2619-4333-B49F-C7ACE8B2C3A6}"/>
              </a:ext>
            </a:extLst>
          </p:cNvPr>
          <p:cNvSpPr>
            <a:spLocks noGrp="1"/>
          </p:cNvSpPr>
          <p:nvPr>
            <p:ph type="ftr" sz="quarter" idx="33"/>
          </p:nvPr>
        </p:nvSpPr>
        <p:spPr/>
        <p:txBody>
          <a:bodyPr/>
          <a:lstStyle/>
          <a:p>
            <a:endParaRPr lang="en-US"/>
          </a:p>
        </p:txBody>
      </p:sp>
      <p:sp>
        <p:nvSpPr>
          <p:cNvPr id="5" name="Slide Number Placeholder 4">
            <a:extLst>
              <a:ext uri="{FF2B5EF4-FFF2-40B4-BE49-F238E27FC236}">
                <a16:creationId xmlns:a16="http://schemas.microsoft.com/office/drawing/2014/main" xmlns="" id="{705A1C65-B00C-4CA4-83B6-3DFA3DF96296}"/>
              </a:ext>
            </a:extLst>
          </p:cNvPr>
          <p:cNvSpPr>
            <a:spLocks noGrp="1"/>
          </p:cNvSpPr>
          <p:nvPr>
            <p:ph type="sldNum" sz="quarter" idx="34"/>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xmlns="">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xmlns="" id="{040046AF-E5BF-854D-9986-7C3019770FE7}"/>
              </a:ext>
            </a:extLst>
          </p:cNvPr>
          <p:cNvCxnSpPr>
            <a:cxnSpLocks/>
          </p:cNvCxnSpPr>
          <p:nvPr/>
        </p:nvCxnSpPr>
        <p:spPr>
          <a:xfrm flipH="1">
            <a:off x="784469" y="2213783"/>
            <a:ext cx="16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76CA14A6-0144-BC49-A8D4-C979D13258C0}"/>
              </a:ext>
            </a:extLst>
          </p:cNvPr>
          <p:cNvCxnSpPr>
            <a:cxnSpLocks/>
          </p:cNvCxnSpPr>
          <p:nvPr/>
        </p:nvCxnSpPr>
        <p:spPr>
          <a:xfrm flipH="1">
            <a:off x="4635370" y="2213783"/>
            <a:ext cx="8327"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FA582FC2-A135-5743-B9C0-6AC7225B42E1}"/>
              </a:ext>
            </a:extLst>
          </p:cNvPr>
          <p:cNvCxnSpPr>
            <a:cxnSpLocks/>
          </p:cNvCxnSpPr>
          <p:nvPr/>
        </p:nvCxnSpPr>
        <p:spPr>
          <a:xfrm flipH="1">
            <a:off x="6559217" y="3904712"/>
            <a:ext cx="16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77C43222-5868-0247-838F-58F4F6C8EE75}"/>
              </a:ext>
            </a:extLst>
          </p:cNvPr>
          <p:cNvCxnSpPr>
            <a:cxnSpLocks/>
          </p:cNvCxnSpPr>
          <p:nvPr/>
        </p:nvCxnSpPr>
        <p:spPr>
          <a:xfrm flipH="1">
            <a:off x="2708317" y="3895941"/>
            <a:ext cx="16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xmlns="" id="{46EEE005-F78A-9D4F-B159-964376C387DD}"/>
              </a:ext>
            </a:extLst>
          </p:cNvPr>
          <p:cNvSpPr>
            <a:spLocks noGrp="1"/>
          </p:cNvSpPr>
          <p:nvPr>
            <p:ph type="title"/>
          </p:nvPr>
        </p:nvSpPr>
        <p:spPr>
          <a:xfrm>
            <a:off x="723017" y="879064"/>
            <a:ext cx="3706108"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smtClean="0"/>
              <a:t>Click to edit Master title style</a:t>
            </a:r>
            <a:endParaRPr lang="en-US" dirty="0"/>
          </a:p>
        </p:txBody>
      </p:sp>
      <p:sp>
        <p:nvSpPr>
          <p:cNvPr id="96" name="Text Placeholder 29">
            <a:extLst>
              <a:ext uri="{FF2B5EF4-FFF2-40B4-BE49-F238E27FC236}">
                <a16:creationId xmlns:a16="http://schemas.microsoft.com/office/drawing/2014/main" xmlns="" id="{FC61536F-8EA7-5A48-AF76-8B0E251BD8CB}"/>
              </a:ext>
            </a:extLst>
          </p:cNvPr>
          <p:cNvSpPr>
            <a:spLocks noGrp="1"/>
          </p:cNvSpPr>
          <p:nvPr>
            <p:ph type="body" sz="quarter" idx="12"/>
          </p:nvPr>
        </p:nvSpPr>
        <p:spPr>
          <a:xfrm>
            <a:off x="972716" y="2934856"/>
            <a:ext cx="16002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smtClean="0"/>
              <a:t>Click to edit Master text styles</a:t>
            </a:r>
          </a:p>
        </p:txBody>
      </p:sp>
      <p:sp>
        <p:nvSpPr>
          <p:cNvPr id="97" name="Text Placeholder 29">
            <a:extLst>
              <a:ext uri="{FF2B5EF4-FFF2-40B4-BE49-F238E27FC236}">
                <a16:creationId xmlns:a16="http://schemas.microsoft.com/office/drawing/2014/main" xmlns="" id="{64FFD994-BD97-ED49-8607-286ECBB1CDA3}"/>
              </a:ext>
            </a:extLst>
          </p:cNvPr>
          <p:cNvSpPr>
            <a:spLocks noGrp="1"/>
          </p:cNvSpPr>
          <p:nvPr>
            <p:ph type="body" sz="quarter" idx="11"/>
          </p:nvPr>
        </p:nvSpPr>
        <p:spPr>
          <a:xfrm>
            <a:off x="972716" y="2568687"/>
            <a:ext cx="16002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smtClean="0"/>
              <a:t>Click to edit Master text styles</a:t>
            </a:r>
          </a:p>
        </p:txBody>
      </p:sp>
      <p:sp>
        <p:nvSpPr>
          <p:cNvPr id="102" name="Text Placeholder 29">
            <a:extLst>
              <a:ext uri="{FF2B5EF4-FFF2-40B4-BE49-F238E27FC236}">
                <a16:creationId xmlns:a16="http://schemas.microsoft.com/office/drawing/2014/main" xmlns="" id="{D1ADE805-BFBC-ED47-B9CB-6CB2FF02E868}"/>
              </a:ext>
            </a:extLst>
          </p:cNvPr>
          <p:cNvSpPr>
            <a:spLocks noGrp="1"/>
          </p:cNvSpPr>
          <p:nvPr>
            <p:ph type="body" sz="quarter" idx="30"/>
          </p:nvPr>
        </p:nvSpPr>
        <p:spPr>
          <a:xfrm>
            <a:off x="2923349" y="5087328"/>
            <a:ext cx="16002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smtClean="0"/>
              <a:t>Click to edit Master text styles</a:t>
            </a:r>
          </a:p>
        </p:txBody>
      </p:sp>
      <p:sp>
        <p:nvSpPr>
          <p:cNvPr id="103" name="Text Placeholder 29">
            <a:extLst>
              <a:ext uri="{FF2B5EF4-FFF2-40B4-BE49-F238E27FC236}">
                <a16:creationId xmlns:a16="http://schemas.microsoft.com/office/drawing/2014/main" xmlns="" id="{334A3589-641F-F547-891B-149579153B75}"/>
              </a:ext>
            </a:extLst>
          </p:cNvPr>
          <p:cNvSpPr>
            <a:spLocks noGrp="1"/>
          </p:cNvSpPr>
          <p:nvPr>
            <p:ph type="body" sz="quarter" idx="31"/>
          </p:nvPr>
        </p:nvSpPr>
        <p:spPr>
          <a:xfrm>
            <a:off x="2923349" y="4701909"/>
            <a:ext cx="16002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smtClean="0"/>
              <a:t>Click to edit Master text styles</a:t>
            </a:r>
          </a:p>
        </p:txBody>
      </p:sp>
      <p:sp>
        <p:nvSpPr>
          <p:cNvPr id="106" name="Text Placeholder 29">
            <a:extLst>
              <a:ext uri="{FF2B5EF4-FFF2-40B4-BE49-F238E27FC236}">
                <a16:creationId xmlns:a16="http://schemas.microsoft.com/office/drawing/2014/main" xmlns="" id="{A63F8454-D12E-A641-ABD0-8977D3F5EC05}"/>
              </a:ext>
            </a:extLst>
          </p:cNvPr>
          <p:cNvSpPr>
            <a:spLocks noGrp="1"/>
          </p:cNvSpPr>
          <p:nvPr>
            <p:ph type="body" sz="quarter" idx="32"/>
          </p:nvPr>
        </p:nvSpPr>
        <p:spPr>
          <a:xfrm>
            <a:off x="6751283" y="5087328"/>
            <a:ext cx="16002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smtClean="0"/>
              <a:t>Click to edit Master text styles</a:t>
            </a:r>
          </a:p>
        </p:txBody>
      </p:sp>
      <p:sp>
        <p:nvSpPr>
          <p:cNvPr id="107" name="Text Placeholder 29">
            <a:extLst>
              <a:ext uri="{FF2B5EF4-FFF2-40B4-BE49-F238E27FC236}">
                <a16:creationId xmlns:a16="http://schemas.microsoft.com/office/drawing/2014/main" xmlns="" id="{F35AA15D-DBAD-9840-8764-A5B6D486A234}"/>
              </a:ext>
            </a:extLst>
          </p:cNvPr>
          <p:cNvSpPr>
            <a:spLocks noGrp="1"/>
          </p:cNvSpPr>
          <p:nvPr>
            <p:ph type="body" sz="quarter" idx="33"/>
          </p:nvPr>
        </p:nvSpPr>
        <p:spPr>
          <a:xfrm>
            <a:off x="6751283" y="4701909"/>
            <a:ext cx="16002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smtClean="0"/>
              <a:t>Click to edit Master text styles</a:t>
            </a:r>
          </a:p>
        </p:txBody>
      </p:sp>
      <p:sp>
        <p:nvSpPr>
          <p:cNvPr id="108" name="Text Placeholder 29">
            <a:extLst>
              <a:ext uri="{FF2B5EF4-FFF2-40B4-BE49-F238E27FC236}">
                <a16:creationId xmlns:a16="http://schemas.microsoft.com/office/drawing/2014/main" xmlns="" id="{8357CA0F-1A55-B145-8305-562F0DF22543}"/>
              </a:ext>
            </a:extLst>
          </p:cNvPr>
          <p:cNvSpPr>
            <a:spLocks noGrp="1"/>
          </p:cNvSpPr>
          <p:nvPr>
            <p:ph type="body" sz="quarter" idx="34"/>
          </p:nvPr>
        </p:nvSpPr>
        <p:spPr>
          <a:xfrm>
            <a:off x="4828607" y="2934856"/>
            <a:ext cx="16002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smtClean="0"/>
              <a:t>Click to edit Master text styles</a:t>
            </a:r>
          </a:p>
        </p:txBody>
      </p:sp>
      <p:sp>
        <p:nvSpPr>
          <p:cNvPr id="109" name="Text Placeholder 29">
            <a:extLst>
              <a:ext uri="{FF2B5EF4-FFF2-40B4-BE49-F238E27FC236}">
                <a16:creationId xmlns:a16="http://schemas.microsoft.com/office/drawing/2014/main" xmlns="" id="{D6C49F6F-AF28-8942-8442-8F54A1DC388B}"/>
              </a:ext>
            </a:extLst>
          </p:cNvPr>
          <p:cNvSpPr>
            <a:spLocks noGrp="1"/>
          </p:cNvSpPr>
          <p:nvPr>
            <p:ph type="body" sz="quarter" idx="35"/>
          </p:nvPr>
        </p:nvSpPr>
        <p:spPr>
          <a:xfrm>
            <a:off x="4828607" y="2568687"/>
            <a:ext cx="16002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smtClean="0"/>
              <a:t>Click to edit Master text styles</a:t>
            </a:r>
          </a:p>
        </p:txBody>
      </p:sp>
      <p:cxnSp>
        <p:nvCxnSpPr>
          <p:cNvPr id="8" name="Straight Connector 7">
            <a:extLst>
              <a:ext uri="{FF2B5EF4-FFF2-40B4-BE49-F238E27FC236}">
                <a16:creationId xmlns:a16="http://schemas.microsoft.com/office/drawing/2014/main" xmlns="" id="{4CE2724A-BCA1-604F-9D18-BF05746408C2}"/>
              </a:ext>
            </a:extLst>
          </p:cNvPr>
          <p:cNvCxnSpPr/>
          <p:nvPr/>
        </p:nvCxnSpPr>
        <p:spPr>
          <a:xfrm>
            <a:off x="725767" y="3968780"/>
            <a:ext cx="7706608"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xmlns="" id="{4923D7D1-A9CC-C34C-86FF-43B5C8978712}"/>
              </a:ext>
            </a:extLst>
          </p:cNvPr>
          <p:cNvSpPr/>
          <p:nvPr/>
        </p:nvSpPr>
        <p:spPr>
          <a:xfrm>
            <a:off x="723243" y="3883242"/>
            <a:ext cx="122453"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xmlns="" id="{6119FF13-13AB-3448-B24E-58E18B3CE2B6}"/>
              </a:ext>
            </a:extLst>
          </p:cNvPr>
          <p:cNvSpPr/>
          <p:nvPr/>
        </p:nvSpPr>
        <p:spPr>
          <a:xfrm>
            <a:off x="2648693" y="3892013"/>
            <a:ext cx="122453"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xmlns="" id="{22F8F982-870E-AE44-B0D3-B3313BC48DB7}"/>
              </a:ext>
            </a:extLst>
          </p:cNvPr>
          <p:cNvSpPr/>
          <p:nvPr/>
        </p:nvSpPr>
        <p:spPr>
          <a:xfrm>
            <a:off x="4574143" y="3883242"/>
            <a:ext cx="122453"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xmlns="" id="{C549A137-DB5E-9C40-8C0A-ED607212022C}"/>
              </a:ext>
            </a:extLst>
          </p:cNvPr>
          <p:cNvSpPr/>
          <p:nvPr/>
        </p:nvSpPr>
        <p:spPr>
          <a:xfrm>
            <a:off x="6499594" y="3892013"/>
            <a:ext cx="122453"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3">
            <a:extLst>
              <a:ext uri="{FF2B5EF4-FFF2-40B4-BE49-F238E27FC236}">
                <a16:creationId xmlns:a16="http://schemas.microsoft.com/office/drawing/2014/main" xmlns="" id="{FF46DFD4-BF8C-4939-874D-85B7DF956768}"/>
              </a:ext>
            </a:extLst>
          </p:cNvPr>
          <p:cNvSpPr>
            <a:spLocks noGrp="1"/>
          </p:cNvSpPr>
          <p:nvPr>
            <p:ph type="ftr" sz="quarter" idx="37"/>
          </p:nvPr>
        </p:nvSpPr>
        <p:spPr/>
        <p:txBody>
          <a:bodyPr/>
          <a:lstStyle/>
          <a:p>
            <a:endParaRPr lang="en-US"/>
          </a:p>
        </p:txBody>
      </p:sp>
      <p:sp>
        <p:nvSpPr>
          <p:cNvPr id="5" name="Slide Number Placeholder 4">
            <a:extLst>
              <a:ext uri="{FF2B5EF4-FFF2-40B4-BE49-F238E27FC236}">
                <a16:creationId xmlns:a16="http://schemas.microsoft.com/office/drawing/2014/main" xmlns="" id="{7373856F-38E9-4BBF-93D8-0F8AC2E0E6C7}"/>
              </a:ext>
            </a:extLst>
          </p:cNvPr>
          <p:cNvSpPr>
            <a:spLocks noGrp="1"/>
          </p:cNvSpPr>
          <p:nvPr>
            <p:ph type="sldNum" sz="quarter" idx="38"/>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xmlns="">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8EED84C6-50E6-6C43-8031-AFF6268E0C06}"/>
              </a:ext>
            </a:extLst>
          </p:cNvPr>
          <p:cNvSpPr>
            <a:spLocks noGrp="1"/>
          </p:cNvSpPr>
          <p:nvPr>
            <p:ph type="body" idx="1"/>
          </p:nvPr>
        </p:nvSpPr>
        <p:spPr>
          <a:xfrm>
            <a:off x="728662" y="1825625"/>
            <a:ext cx="7786688"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itle Placeholder 11">
            <a:extLst>
              <a:ext uri="{FF2B5EF4-FFF2-40B4-BE49-F238E27FC236}">
                <a16:creationId xmlns:a16="http://schemas.microsoft.com/office/drawing/2014/main" xmlns="" id="{D41FC0AE-253D-D242-9C88-017078F8A23A}"/>
              </a:ext>
            </a:extLst>
          </p:cNvPr>
          <p:cNvSpPr>
            <a:spLocks noGrp="1"/>
          </p:cNvSpPr>
          <p:nvPr>
            <p:ph type="title"/>
          </p:nvPr>
        </p:nvSpPr>
        <p:spPr>
          <a:xfrm>
            <a:off x="714375" y="365126"/>
            <a:ext cx="7800975"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0" name="Date Placeholder 3">
            <a:extLst>
              <a:ext uri="{FF2B5EF4-FFF2-40B4-BE49-F238E27FC236}">
                <a16:creationId xmlns:a16="http://schemas.microsoft.com/office/drawing/2014/main" xmlns="" id="{EF47083A-6D76-4B4D-87CA-E08E212F781D}"/>
              </a:ext>
            </a:extLst>
          </p:cNvPr>
          <p:cNvSpPr>
            <a:spLocks noGrp="1"/>
          </p:cNvSpPr>
          <p:nvPr>
            <p:ph type="dt" sz="half" idx="2"/>
          </p:nvPr>
        </p:nvSpPr>
        <p:spPr>
          <a:xfrm>
            <a:off x="2244090" y="6332221"/>
            <a:ext cx="984885" cy="247651"/>
          </a:xfrm>
          <a:prstGeom prst="rect">
            <a:avLst/>
          </a:prstGeom>
        </p:spPr>
        <p:txBody>
          <a:bodyPr vert="horz" lIns="0" tIns="0" rIns="0" bIns="0" rtlCol="0" anchor="t" anchorCtr="0"/>
          <a:lstStyle>
            <a:lvl1pPr algn="l">
              <a:defRPr sz="1100" b="0" i="0">
                <a:solidFill>
                  <a:schemeClr val="bg1"/>
                </a:solidFill>
                <a:latin typeface="+mn-lt"/>
              </a:defRPr>
            </a:lvl1pPr>
          </a:lstStyle>
          <a:p>
            <a:fld id="{1D8BD707-D9CF-40AE-B4C6-C98DA3205C09}" type="datetimeFigureOut">
              <a:rPr lang="en-US" smtClean="0"/>
              <a:pPr/>
              <a:t>3/25/2023</a:t>
            </a:fld>
            <a:endParaRPr lang="en-US"/>
          </a:p>
        </p:txBody>
      </p:sp>
      <p:sp>
        <p:nvSpPr>
          <p:cNvPr id="31" name="Footer Placeholder 4">
            <a:extLst>
              <a:ext uri="{FF2B5EF4-FFF2-40B4-BE49-F238E27FC236}">
                <a16:creationId xmlns:a16="http://schemas.microsoft.com/office/drawing/2014/main" xmlns="" id="{C9955F1C-C0B1-BA44-8905-6991FA0D1EF3}"/>
              </a:ext>
            </a:extLst>
          </p:cNvPr>
          <p:cNvSpPr>
            <a:spLocks noGrp="1"/>
          </p:cNvSpPr>
          <p:nvPr>
            <p:ph type="ftr" sz="quarter" idx="3"/>
          </p:nvPr>
        </p:nvSpPr>
        <p:spPr>
          <a:xfrm>
            <a:off x="1121092" y="6332221"/>
            <a:ext cx="1122998" cy="247651"/>
          </a:xfrm>
          <a:prstGeom prst="rect">
            <a:avLst/>
          </a:prstGeom>
        </p:spPr>
        <p:txBody>
          <a:bodyPr vert="horz" lIns="0" tIns="0" rIns="0" bIns="0" rtlCol="0" anchor="t" anchorCtr="0"/>
          <a:lstStyle>
            <a:lvl1pPr algn="l">
              <a:defRPr sz="1100" b="0" i="0">
                <a:solidFill>
                  <a:schemeClr val="bg1"/>
                </a:solidFill>
                <a:latin typeface="+mj-lt"/>
              </a:defRPr>
            </a:lvl1pPr>
          </a:lstStyle>
          <a:p>
            <a:endParaRPr lang="en-US"/>
          </a:p>
        </p:txBody>
      </p:sp>
      <p:sp>
        <p:nvSpPr>
          <p:cNvPr id="32" name="Slide Number Placeholder 5">
            <a:extLst>
              <a:ext uri="{FF2B5EF4-FFF2-40B4-BE49-F238E27FC236}">
                <a16:creationId xmlns:a16="http://schemas.microsoft.com/office/drawing/2014/main" xmlns="" id="{C8ADA0DF-3751-9A48-8A21-59F01C782D7C}"/>
              </a:ext>
            </a:extLst>
          </p:cNvPr>
          <p:cNvSpPr>
            <a:spLocks noGrp="1"/>
          </p:cNvSpPr>
          <p:nvPr>
            <p:ph type="sldNum" sz="quarter" idx="4"/>
          </p:nvPr>
        </p:nvSpPr>
        <p:spPr>
          <a:xfrm>
            <a:off x="728663" y="6332221"/>
            <a:ext cx="392430" cy="247651"/>
          </a:xfrm>
          <a:prstGeom prst="rect">
            <a:avLst/>
          </a:prstGeom>
        </p:spPr>
        <p:txBody>
          <a:bodyPr vert="horz" lIns="0" tIns="0" rIns="0" bIns="0" rtlCol="0" anchor="t" anchorCtr="0"/>
          <a:lstStyle>
            <a:lvl1pPr algn="l">
              <a:defRPr sz="1100" b="0" i="0">
                <a:solidFill>
                  <a:schemeClr val="bg1"/>
                </a:solidFill>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8.xml"/><Relationship Id="rId6" Type="http://schemas.openxmlformats.org/officeDocument/2006/relationships/image" Target="../media/image1.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Purdue University</a:t>
            </a:r>
            <a:endParaRPr lang="en-IN" dirty="0"/>
          </a:p>
        </p:txBody>
      </p:sp>
      <p:sp>
        <p:nvSpPr>
          <p:cNvPr id="3" name="Subtitle 2"/>
          <p:cNvSpPr>
            <a:spLocks noGrp="1"/>
          </p:cNvSpPr>
          <p:nvPr>
            <p:ph type="body" sz="quarter" idx="11"/>
          </p:nvPr>
        </p:nvSpPr>
        <p:spPr>
          <a:xfrm>
            <a:off x="4495800" y="4549554"/>
            <a:ext cx="4398169" cy="2003646"/>
          </a:xfrm>
        </p:spPr>
        <p:txBody>
          <a:bodyPr>
            <a:normAutofit fontScale="92500" lnSpcReduction="10000"/>
          </a:bodyPr>
          <a:lstStyle/>
          <a:p>
            <a:r>
              <a:rPr lang="en-IN" dirty="0" smtClean="0"/>
              <a:t>Prepared </a:t>
            </a:r>
            <a:r>
              <a:rPr lang="en-IN" dirty="0"/>
              <a:t>by :-</a:t>
            </a:r>
          </a:p>
          <a:p>
            <a:pPr algn="just"/>
            <a:r>
              <a:rPr lang="en-IN" dirty="0"/>
              <a:t>●  Student name: </a:t>
            </a:r>
            <a:r>
              <a:rPr lang="en-IN" dirty="0" err="1"/>
              <a:t>Saloni</a:t>
            </a:r>
            <a:r>
              <a:rPr lang="en-IN" dirty="0"/>
              <a:t> Trivedi</a:t>
            </a:r>
          </a:p>
          <a:p>
            <a:pPr algn="just"/>
            <a:r>
              <a:rPr lang="en-IN" dirty="0"/>
              <a:t>●  Roll no: 201	             </a:t>
            </a:r>
          </a:p>
          <a:p>
            <a:pPr algn="just"/>
            <a:r>
              <a:rPr lang="en-IN" dirty="0"/>
              <a:t>●  </a:t>
            </a:r>
            <a:r>
              <a:rPr lang="en-IN" dirty="0" err="1"/>
              <a:t>Enrollment</a:t>
            </a:r>
            <a:r>
              <a:rPr lang="en-IN" dirty="0"/>
              <a:t> no: 22002171220100</a:t>
            </a:r>
          </a:p>
          <a:p>
            <a:pPr algn="just"/>
            <a:r>
              <a:rPr lang="en-IN" dirty="0"/>
              <a:t>●  Batch: B6                         </a:t>
            </a:r>
            <a:r>
              <a:rPr lang="en-IN" dirty="0" smtClean="0"/>
              <a:t> </a:t>
            </a:r>
          </a:p>
          <a:p>
            <a:pPr algn="just"/>
            <a:r>
              <a:rPr lang="en-IN" dirty="0" smtClean="0"/>
              <a:t>● Branch </a:t>
            </a:r>
            <a:r>
              <a:rPr lang="en-IN" dirty="0"/>
              <a:t>:</a:t>
            </a:r>
            <a:r>
              <a:rPr lang="en-IN" dirty="0" smtClean="0"/>
              <a:t>CSE</a:t>
            </a:r>
            <a:endParaRPr lang="en-IN" dirty="0"/>
          </a:p>
        </p:txBody>
      </p:sp>
      <p:pic>
        <p:nvPicPr>
          <p:cNvPr id="5" name="Picture 4">
            <a:extLst>
              <a:ext uri="{FF2B5EF4-FFF2-40B4-BE49-F238E27FC236}">
                <a16:creationId xmlns="" xmlns:a16="http://schemas.microsoft.com/office/drawing/2014/main" id="{67E81F9E-9554-4840-A6CA-C59F6CE312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158" y="69012"/>
            <a:ext cx="741512" cy="776377"/>
          </a:xfrm>
          <a:prstGeom prst="rect">
            <a:avLst/>
          </a:prstGeom>
        </p:spPr>
      </p:pic>
      <p:pic>
        <p:nvPicPr>
          <p:cNvPr id="6" name="Picture 5">
            <a:extLst>
              <a:ext uri="{FF2B5EF4-FFF2-40B4-BE49-F238E27FC236}">
                <a16:creationId xmlns="" xmlns:a16="http://schemas.microsoft.com/office/drawing/2014/main" id="{D0A1ABFC-AE90-4EE9-BAA9-5820F5EDC630}"/>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5868144" y="69012"/>
            <a:ext cx="3152518" cy="603849"/>
          </a:xfrm>
          <a:prstGeom prst="rect">
            <a:avLst/>
          </a:prstGeom>
        </p:spPr>
      </p:pic>
    </p:spTree>
    <p:extLst>
      <p:ext uri="{BB962C8B-B14F-4D97-AF65-F5344CB8AC3E}">
        <p14:creationId xmlns:p14="http://schemas.microsoft.com/office/powerpoint/2010/main" val="394894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dirty="0" smtClean="0"/>
              <a:t>Agenda</a:t>
            </a:r>
            <a:endParaRPr lang="en-IN" dirty="0"/>
          </a:p>
        </p:txBody>
      </p:sp>
      <p:sp>
        <p:nvSpPr>
          <p:cNvPr id="15" name="Text Placeholder 14"/>
          <p:cNvSpPr>
            <a:spLocks noGrp="1"/>
          </p:cNvSpPr>
          <p:nvPr>
            <p:ph type="body" sz="quarter" idx="14"/>
          </p:nvPr>
        </p:nvSpPr>
        <p:spPr/>
        <p:txBody>
          <a:bodyPr/>
          <a:lstStyle/>
          <a:p>
            <a:pPr algn="ctr"/>
            <a:r>
              <a:rPr lang="en-IN" dirty="0" smtClean="0"/>
              <a:t>Introduction</a:t>
            </a:r>
            <a:endParaRPr lang="en-IN" dirty="0"/>
          </a:p>
        </p:txBody>
      </p:sp>
      <p:sp>
        <p:nvSpPr>
          <p:cNvPr id="17" name="Text Placeholder 16"/>
          <p:cNvSpPr>
            <a:spLocks noGrp="1"/>
          </p:cNvSpPr>
          <p:nvPr>
            <p:ph type="body" sz="quarter" idx="16"/>
          </p:nvPr>
        </p:nvSpPr>
        <p:spPr>
          <a:xfrm>
            <a:off x="2514600" y="2209801"/>
            <a:ext cx="2165604" cy="228599"/>
          </a:xfrm>
        </p:spPr>
        <p:txBody>
          <a:bodyPr/>
          <a:lstStyle/>
          <a:p>
            <a:pPr algn="ctr"/>
            <a:r>
              <a:rPr lang="en-IN" dirty="0" smtClean="0"/>
              <a:t>Technologies used</a:t>
            </a:r>
            <a:endParaRPr lang="en-IN" dirty="0"/>
          </a:p>
        </p:txBody>
      </p:sp>
      <p:sp>
        <p:nvSpPr>
          <p:cNvPr id="19" name="Text Placeholder 18"/>
          <p:cNvSpPr>
            <a:spLocks noGrp="1"/>
          </p:cNvSpPr>
          <p:nvPr>
            <p:ph type="body" sz="quarter" idx="20"/>
          </p:nvPr>
        </p:nvSpPr>
        <p:spPr/>
        <p:txBody>
          <a:bodyPr/>
          <a:lstStyle/>
          <a:p>
            <a:pPr algn="ctr"/>
            <a:r>
              <a:rPr lang="en-IN" dirty="0" smtClean="0"/>
              <a:t>Functionalities</a:t>
            </a:r>
            <a:endParaRPr lang="en-IN" dirty="0"/>
          </a:p>
        </p:txBody>
      </p:sp>
      <p:sp>
        <p:nvSpPr>
          <p:cNvPr id="25" name="Rectangle 24"/>
          <p:cNvSpPr/>
          <p:nvPr/>
        </p:nvSpPr>
        <p:spPr>
          <a:xfrm>
            <a:off x="4680204" y="4154424"/>
            <a:ext cx="1752600" cy="228600"/>
          </a:xfrm>
          <a:prstGeom prst="rect">
            <a:avLst/>
          </a:prstGeom>
          <a:solidFill>
            <a:schemeClr val="tx1"/>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 Placeholder 18"/>
          <p:cNvSpPr>
            <a:spLocks noGrp="1"/>
          </p:cNvSpPr>
          <p:nvPr>
            <p:ph type="body" sz="quarter" idx="20"/>
          </p:nvPr>
        </p:nvSpPr>
        <p:spPr>
          <a:xfrm>
            <a:off x="2743200" y="4572000"/>
            <a:ext cx="1600200" cy="205837"/>
          </a:xfrm>
        </p:spPr>
        <p:txBody>
          <a:bodyPr/>
          <a:lstStyle/>
          <a:p>
            <a:pPr algn="ctr"/>
            <a:r>
              <a:rPr lang="en-IN" dirty="0" smtClean="0"/>
              <a:t>Output</a:t>
            </a:r>
            <a:endParaRPr lang="en-IN" dirty="0"/>
          </a:p>
        </p:txBody>
      </p:sp>
      <p:pic>
        <p:nvPicPr>
          <p:cNvPr id="8" name="Picture 7">
            <a:extLst>
              <a:ext uri="{FF2B5EF4-FFF2-40B4-BE49-F238E27FC236}">
                <a16:creationId xmlns="" xmlns:a16="http://schemas.microsoft.com/office/drawing/2014/main" id="{67E81F9E-9554-4840-A6CA-C59F6CE312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158" y="69012"/>
            <a:ext cx="741512" cy="776377"/>
          </a:xfrm>
          <a:prstGeom prst="rect">
            <a:avLst/>
          </a:prstGeom>
        </p:spPr>
      </p:pic>
      <p:pic>
        <p:nvPicPr>
          <p:cNvPr id="9" name="Picture 8">
            <a:extLst>
              <a:ext uri="{FF2B5EF4-FFF2-40B4-BE49-F238E27FC236}">
                <a16:creationId xmlns="" xmlns:a16="http://schemas.microsoft.com/office/drawing/2014/main" id="{D0A1ABFC-AE90-4EE9-BAA9-5820F5EDC630}"/>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5868144" y="69012"/>
            <a:ext cx="3152518" cy="603849"/>
          </a:xfrm>
          <a:prstGeom prst="rect">
            <a:avLst/>
          </a:prstGeom>
        </p:spPr>
      </p:pic>
    </p:spTree>
    <p:extLst>
      <p:ext uri="{BB962C8B-B14F-4D97-AF65-F5344CB8AC3E}">
        <p14:creationId xmlns:p14="http://schemas.microsoft.com/office/powerpoint/2010/main" val="3566360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723016" y="381000"/>
            <a:ext cx="7735183" cy="1108927"/>
          </a:xfrm>
        </p:spPr>
        <p:txBody>
          <a:bodyPr/>
          <a:lstStyle/>
          <a:p>
            <a:pPr algn="ctr"/>
            <a:r>
              <a:rPr lang="en-IN" dirty="0" smtClean="0"/>
              <a:t>Introduction</a:t>
            </a:r>
            <a:endParaRPr lang="en-IN" dirty="0"/>
          </a:p>
        </p:txBody>
      </p:sp>
      <p:sp>
        <p:nvSpPr>
          <p:cNvPr id="13" name="Text Placeholder 12"/>
          <p:cNvSpPr>
            <a:spLocks noGrp="1"/>
          </p:cNvSpPr>
          <p:nvPr>
            <p:ph type="body" sz="quarter" idx="12"/>
          </p:nvPr>
        </p:nvSpPr>
        <p:spPr>
          <a:xfrm>
            <a:off x="714375" y="2286001"/>
            <a:ext cx="7743825" cy="4114799"/>
          </a:xfrm>
        </p:spPr>
        <p:txBody>
          <a:bodyPr/>
          <a:lstStyle/>
          <a:p>
            <a:pPr marL="285750" indent="-285750">
              <a:buFont typeface="Arial" pitchFamily="34" charset="0"/>
              <a:buChar char="•"/>
            </a:pPr>
            <a:r>
              <a:rPr lang="en-IN" sz="2400" dirty="0" smtClean="0">
                <a:latin typeface="+mn-lt"/>
              </a:rPr>
              <a:t>Purdue University website is made using </a:t>
            </a:r>
            <a:r>
              <a:rPr lang="en-US" sz="2400" dirty="0" smtClean="0">
                <a:latin typeface="+mn-lt"/>
              </a:rPr>
              <a:t>HTML, CSS, and JavaScript and is designed and developed using three different programming languages. HTML (Hypertext Markup Language) is used for creating the structure and content of the website, CSS (Cascading Style Sheets) is used for styling and formatting the website, and JavaScript is used for adding interactive elements and dynamic functionality to the website.</a:t>
            </a:r>
            <a:endParaRPr lang="en-IN" sz="2400" dirty="0" smtClean="0">
              <a:latin typeface="+mn-lt"/>
            </a:endParaRPr>
          </a:p>
        </p:txBody>
      </p:sp>
      <p:pic>
        <p:nvPicPr>
          <p:cNvPr id="4" name="Picture 3">
            <a:extLst>
              <a:ext uri="{FF2B5EF4-FFF2-40B4-BE49-F238E27FC236}">
                <a16:creationId xmlns="" xmlns:a16="http://schemas.microsoft.com/office/drawing/2014/main" id="{67E81F9E-9554-4840-A6CA-C59F6CE312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158" y="69012"/>
            <a:ext cx="741512" cy="776377"/>
          </a:xfrm>
          <a:prstGeom prst="rect">
            <a:avLst/>
          </a:prstGeom>
        </p:spPr>
      </p:pic>
      <p:pic>
        <p:nvPicPr>
          <p:cNvPr id="5" name="Picture 4">
            <a:extLst>
              <a:ext uri="{FF2B5EF4-FFF2-40B4-BE49-F238E27FC236}">
                <a16:creationId xmlns="" xmlns:a16="http://schemas.microsoft.com/office/drawing/2014/main" id="{D0A1ABFC-AE90-4EE9-BAA9-5820F5EDC630}"/>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5868144" y="69012"/>
            <a:ext cx="3152518" cy="603849"/>
          </a:xfrm>
          <a:prstGeom prst="rect">
            <a:avLst/>
          </a:prstGeom>
        </p:spPr>
      </p:pic>
    </p:spTree>
    <p:extLst>
      <p:ext uri="{BB962C8B-B14F-4D97-AF65-F5344CB8AC3E}">
        <p14:creationId xmlns:p14="http://schemas.microsoft.com/office/powerpoint/2010/main" val="3349767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723016" y="879064"/>
            <a:ext cx="7735183" cy="610863"/>
          </a:xfrm>
        </p:spPr>
        <p:txBody>
          <a:bodyPr>
            <a:normAutofit/>
          </a:bodyPr>
          <a:lstStyle/>
          <a:p>
            <a:pPr algn="ctr"/>
            <a:r>
              <a:rPr lang="en-IN" dirty="0" smtClean="0"/>
              <a:t>Technologies used</a:t>
            </a:r>
            <a:endParaRPr lang="en-IN" dirty="0"/>
          </a:p>
        </p:txBody>
      </p:sp>
      <p:sp>
        <p:nvSpPr>
          <p:cNvPr id="13" name="Text Placeholder 12"/>
          <p:cNvSpPr>
            <a:spLocks noGrp="1"/>
          </p:cNvSpPr>
          <p:nvPr>
            <p:ph type="body" idx="1"/>
          </p:nvPr>
        </p:nvSpPr>
        <p:spPr>
          <a:xfrm>
            <a:off x="381000" y="2286000"/>
            <a:ext cx="2277358" cy="404216"/>
          </a:xfrm>
        </p:spPr>
        <p:txBody>
          <a:bodyPr>
            <a:normAutofit/>
          </a:bodyPr>
          <a:lstStyle/>
          <a:p>
            <a:pPr algn="ctr"/>
            <a:r>
              <a:rPr lang="en-IN" sz="2400" dirty="0" smtClean="0"/>
              <a:t>HTML</a:t>
            </a:r>
          </a:p>
        </p:txBody>
      </p:sp>
      <p:sp>
        <p:nvSpPr>
          <p:cNvPr id="2" name="Content Placeholder 1"/>
          <p:cNvSpPr>
            <a:spLocks noGrp="1"/>
          </p:cNvSpPr>
          <p:nvPr>
            <p:ph sz="half" idx="2"/>
          </p:nvPr>
        </p:nvSpPr>
        <p:spPr>
          <a:xfrm>
            <a:off x="609600" y="2819400"/>
            <a:ext cx="2277358" cy="2667000"/>
          </a:xfrm>
        </p:spPr>
        <p:txBody>
          <a:bodyPr/>
          <a:lstStyle/>
          <a:p>
            <a:pPr marL="0" indent="0">
              <a:buNone/>
            </a:pPr>
            <a:r>
              <a:rPr lang="en-US" dirty="0"/>
              <a:t>HTML is used to </a:t>
            </a:r>
            <a:endParaRPr lang="en-US" dirty="0" smtClean="0"/>
          </a:p>
          <a:p>
            <a:r>
              <a:rPr lang="en-US" dirty="0"/>
              <a:t>C</a:t>
            </a:r>
            <a:r>
              <a:rPr lang="en-US" dirty="0" smtClean="0"/>
              <a:t>reate </a:t>
            </a:r>
            <a:r>
              <a:rPr lang="en-US" dirty="0"/>
              <a:t>the basic structure of the </a:t>
            </a:r>
            <a:r>
              <a:rPr lang="en-US" dirty="0" smtClean="0"/>
              <a:t>website</a:t>
            </a:r>
          </a:p>
          <a:p>
            <a:r>
              <a:rPr lang="en-IN" dirty="0"/>
              <a:t>O</a:t>
            </a:r>
            <a:r>
              <a:rPr lang="en-IN" dirty="0" smtClean="0"/>
              <a:t>rganizing content</a:t>
            </a:r>
          </a:p>
          <a:p>
            <a:r>
              <a:rPr lang="en-IN" dirty="0" smtClean="0"/>
              <a:t>Embedding </a:t>
            </a:r>
            <a:r>
              <a:rPr lang="en-IN" dirty="0"/>
              <a:t>multimedia </a:t>
            </a:r>
            <a:r>
              <a:rPr lang="en-IN" dirty="0" smtClean="0"/>
              <a:t>content</a:t>
            </a:r>
          </a:p>
          <a:p>
            <a:r>
              <a:rPr lang="en-IN" dirty="0"/>
              <a:t>C</a:t>
            </a:r>
            <a:r>
              <a:rPr lang="en-IN" dirty="0" smtClean="0"/>
              <a:t>reating hyperlinks</a:t>
            </a:r>
          </a:p>
        </p:txBody>
      </p:sp>
      <p:sp>
        <p:nvSpPr>
          <p:cNvPr id="3" name="Text Placeholder 2"/>
          <p:cNvSpPr>
            <a:spLocks noGrp="1"/>
          </p:cNvSpPr>
          <p:nvPr>
            <p:ph type="body" idx="10"/>
          </p:nvPr>
        </p:nvSpPr>
        <p:spPr>
          <a:xfrm>
            <a:off x="3048000" y="2286000"/>
            <a:ext cx="2286000" cy="404216"/>
          </a:xfrm>
        </p:spPr>
        <p:txBody>
          <a:bodyPr>
            <a:normAutofit/>
          </a:bodyPr>
          <a:lstStyle/>
          <a:p>
            <a:pPr algn="ctr"/>
            <a:r>
              <a:rPr lang="en-IN" sz="2400" dirty="0" smtClean="0"/>
              <a:t>CSS</a:t>
            </a:r>
            <a:endParaRPr lang="en-IN" sz="2400" dirty="0"/>
          </a:p>
        </p:txBody>
      </p:sp>
      <p:sp>
        <p:nvSpPr>
          <p:cNvPr id="4" name="Content Placeholder 3"/>
          <p:cNvSpPr>
            <a:spLocks noGrp="1"/>
          </p:cNvSpPr>
          <p:nvPr>
            <p:ph sz="half" idx="11"/>
          </p:nvPr>
        </p:nvSpPr>
        <p:spPr>
          <a:xfrm>
            <a:off x="3276600" y="2819400"/>
            <a:ext cx="2287971" cy="2590800"/>
          </a:xfrm>
        </p:spPr>
        <p:txBody>
          <a:bodyPr/>
          <a:lstStyle/>
          <a:p>
            <a:pPr marL="0" indent="0">
              <a:buNone/>
            </a:pPr>
            <a:r>
              <a:rPr lang="en-IN" dirty="0"/>
              <a:t>CSS is used </a:t>
            </a:r>
            <a:r>
              <a:rPr lang="en-IN" dirty="0" smtClean="0"/>
              <a:t>to</a:t>
            </a:r>
          </a:p>
          <a:p>
            <a:r>
              <a:rPr lang="en-US" dirty="0"/>
              <a:t>D</a:t>
            </a:r>
            <a:r>
              <a:rPr lang="en-US" dirty="0" smtClean="0"/>
              <a:t>efine </a:t>
            </a:r>
            <a:r>
              <a:rPr lang="en-US" dirty="0"/>
              <a:t>the visual design and </a:t>
            </a:r>
            <a:r>
              <a:rPr lang="en-US" dirty="0" smtClean="0"/>
              <a:t>layout</a:t>
            </a:r>
          </a:p>
          <a:p>
            <a:r>
              <a:rPr lang="en-US" dirty="0"/>
              <a:t>R</a:t>
            </a:r>
            <a:r>
              <a:rPr lang="en-US" dirty="0" smtClean="0"/>
              <a:t>esponsive</a:t>
            </a:r>
          </a:p>
          <a:p>
            <a:r>
              <a:rPr lang="en-IN" dirty="0"/>
              <a:t>C</a:t>
            </a:r>
            <a:r>
              <a:rPr lang="en-IN" dirty="0" smtClean="0"/>
              <a:t>onsistency</a:t>
            </a:r>
          </a:p>
          <a:p>
            <a:r>
              <a:rPr lang="en-IN" dirty="0"/>
              <a:t>A</a:t>
            </a:r>
            <a:r>
              <a:rPr lang="en-IN" dirty="0" smtClean="0"/>
              <a:t>dd </a:t>
            </a:r>
            <a:r>
              <a:rPr lang="en-IN" dirty="0"/>
              <a:t>animation and effects</a:t>
            </a:r>
          </a:p>
        </p:txBody>
      </p:sp>
      <p:sp>
        <p:nvSpPr>
          <p:cNvPr id="5" name="Text Placeholder 4"/>
          <p:cNvSpPr>
            <a:spLocks noGrp="1"/>
          </p:cNvSpPr>
          <p:nvPr>
            <p:ph type="body" idx="12"/>
          </p:nvPr>
        </p:nvSpPr>
        <p:spPr>
          <a:xfrm>
            <a:off x="5867400" y="2286000"/>
            <a:ext cx="2277358" cy="404216"/>
          </a:xfrm>
        </p:spPr>
        <p:txBody>
          <a:bodyPr>
            <a:normAutofit/>
          </a:bodyPr>
          <a:lstStyle/>
          <a:p>
            <a:pPr algn="ctr"/>
            <a:r>
              <a:rPr lang="en-IN" sz="2400" dirty="0" smtClean="0"/>
              <a:t>JavaScript</a:t>
            </a:r>
            <a:endParaRPr lang="en-IN" sz="2400" dirty="0"/>
          </a:p>
        </p:txBody>
      </p:sp>
      <p:sp>
        <p:nvSpPr>
          <p:cNvPr id="6" name="Content Placeholder 5"/>
          <p:cNvSpPr>
            <a:spLocks noGrp="1"/>
          </p:cNvSpPr>
          <p:nvPr>
            <p:ph sz="half" idx="13"/>
          </p:nvPr>
        </p:nvSpPr>
        <p:spPr>
          <a:xfrm>
            <a:off x="6096000" y="2819400"/>
            <a:ext cx="2277358" cy="2667000"/>
          </a:xfrm>
        </p:spPr>
        <p:txBody>
          <a:bodyPr/>
          <a:lstStyle/>
          <a:p>
            <a:pPr marL="0" indent="0">
              <a:buNone/>
            </a:pPr>
            <a:r>
              <a:rPr lang="en-US" dirty="0" smtClean="0"/>
              <a:t>JavaScript is </a:t>
            </a:r>
            <a:r>
              <a:rPr lang="en-US" dirty="0"/>
              <a:t>used to validate form data and ensure that users input the correct data types, such as validating email addresses and phone numbers. This helps to improve the accuracy and completeness of form submissions.</a:t>
            </a:r>
          </a:p>
        </p:txBody>
      </p:sp>
      <p:pic>
        <p:nvPicPr>
          <p:cNvPr id="9" name="Picture 8">
            <a:extLst>
              <a:ext uri="{FF2B5EF4-FFF2-40B4-BE49-F238E27FC236}">
                <a16:creationId xmlns="" xmlns:a16="http://schemas.microsoft.com/office/drawing/2014/main" id="{67E81F9E-9554-4840-A6CA-C59F6CE312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158" y="69012"/>
            <a:ext cx="741512" cy="776377"/>
          </a:xfrm>
          <a:prstGeom prst="rect">
            <a:avLst/>
          </a:prstGeom>
        </p:spPr>
      </p:pic>
      <p:pic>
        <p:nvPicPr>
          <p:cNvPr id="10" name="Picture 9">
            <a:extLst>
              <a:ext uri="{FF2B5EF4-FFF2-40B4-BE49-F238E27FC236}">
                <a16:creationId xmlns="" xmlns:a16="http://schemas.microsoft.com/office/drawing/2014/main" id="{D0A1ABFC-AE90-4EE9-BAA9-5820F5EDC630}"/>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5868144" y="69012"/>
            <a:ext cx="3152518" cy="603849"/>
          </a:xfrm>
          <a:prstGeom prst="rect">
            <a:avLst/>
          </a:prstGeom>
        </p:spPr>
      </p:pic>
    </p:spTree>
    <p:extLst>
      <p:ext uri="{BB962C8B-B14F-4D97-AF65-F5344CB8AC3E}">
        <p14:creationId xmlns:p14="http://schemas.microsoft.com/office/powerpoint/2010/main" val="456878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723016" y="381000"/>
            <a:ext cx="7735183" cy="1108927"/>
          </a:xfrm>
        </p:spPr>
        <p:txBody>
          <a:bodyPr/>
          <a:lstStyle/>
          <a:p>
            <a:pPr algn="ctr"/>
            <a:r>
              <a:rPr lang="en-IN" dirty="0" smtClean="0"/>
              <a:t>Functionalities</a:t>
            </a:r>
            <a:endParaRPr lang="en-IN" dirty="0"/>
          </a:p>
        </p:txBody>
      </p:sp>
      <p:sp>
        <p:nvSpPr>
          <p:cNvPr id="13" name="Text Placeholder 12"/>
          <p:cNvSpPr>
            <a:spLocks noGrp="1"/>
          </p:cNvSpPr>
          <p:nvPr>
            <p:ph type="body" sz="quarter" idx="12"/>
          </p:nvPr>
        </p:nvSpPr>
        <p:spPr>
          <a:xfrm>
            <a:off x="714375" y="2286001"/>
            <a:ext cx="7743825" cy="4114799"/>
          </a:xfrm>
        </p:spPr>
        <p:txBody>
          <a:bodyPr/>
          <a:lstStyle/>
          <a:p>
            <a:pPr marL="285750" indent="-285750">
              <a:buFont typeface="Arial" pitchFamily="34" charset="0"/>
              <a:buChar char="•"/>
            </a:pPr>
            <a:r>
              <a:rPr lang="en-IN" dirty="0" smtClean="0">
                <a:latin typeface="+mn-lt"/>
              </a:rPr>
              <a:t>Home page</a:t>
            </a:r>
          </a:p>
          <a:p>
            <a:pPr marL="285750" indent="-285750">
              <a:buFont typeface="Wingdings" pitchFamily="2" charset="2"/>
              <a:buChar char="Ø"/>
            </a:pPr>
            <a:r>
              <a:rPr lang="en-IN" dirty="0" smtClean="0">
                <a:latin typeface="+mn-lt"/>
              </a:rPr>
              <a:t>This includes navigation bar through which user can go to different pages, brief introduction of courses offered, regional campuses with hover effect, top three facilities using grid system, and footer.</a:t>
            </a:r>
            <a:endParaRPr lang="en-IN" dirty="0">
              <a:latin typeface="+mn-lt"/>
            </a:endParaRPr>
          </a:p>
          <a:p>
            <a:pPr marL="285750" indent="-285750">
              <a:buFont typeface="Arial" pitchFamily="34" charset="0"/>
              <a:buChar char="•"/>
            </a:pPr>
            <a:r>
              <a:rPr lang="en-IN" dirty="0" smtClean="0">
                <a:latin typeface="+mn-lt"/>
              </a:rPr>
              <a:t>About page</a:t>
            </a:r>
          </a:p>
          <a:p>
            <a:pPr marL="285750" indent="-285750">
              <a:buFont typeface="Wingdings" pitchFamily="2" charset="2"/>
              <a:buChar char="Ø"/>
            </a:pPr>
            <a:r>
              <a:rPr lang="en-IN" dirty="0" smtClean="0">
                <a:latin typeface="+mn-lt"/>
              </a:rPr>
              <a:t>This has navigation bar, background image, photo of university along with basic introduction of university,.</a:t>
            </a:r>
          </a:p>
          <a:p>
            <a:pPr marL="285750" indent="-285750">
              <a:buFont typeface="Arial" pitchFamily="34" charset="0"/>
              <a:buChar char="•"/>
            </a:pPr>
            <a:r>
              <a:rPr lang="en-IN" dirty="0" smtClean="0">
                <a:latin typeface="+mn-lt"/>
              </a:rPr>
              <a:t>Course page</a:t>
            </a:r>
          </a:p>
          <a:p>
            <a:pPr marL="285750" indent="-285750">
              <a:buFont typeface="Wingdings" pitchFamily="2" charset="2"/>
              <a:buChar char="Ø"/>
            </a:pPr>
            <a:r>
              <a:rPr lang="en-IN" dirty="0" smtClean="0">
                <a:latin typeface="+mn-lt"/>
              </a:rPr>
              <a:t>This shows courses offered by Purdue University along with  number of courses for each branch. You can also send queries by filling the form.</a:t>
            </a:r>
          </a:p>
          <a:p>
            <a:pPr marL="285750" indent="-285750">
              <a:buFont typeface="Arial" pitchFamily="34" charset="0"/>
              <a:buChar char="•"/>
            </a:pPr>
            <a:r>
              <a:rPr lang="en-IN" dirty="0" smtClean="0">
                <a:latin typeface="+mn-lt"/>
              </a:rPr>
              <a:t>Contact page</a:t>
            </a:r>
          </a:p>
          <a:p>
            <a:pPr marL="285750" indent="-285750">
              <a:buFont typeface="Wingdings" pitchFamily="2" charset="2"/>
              <a:buChar char="Ø"/>
            </a:pPr>
            <a:r>
              <a:rPr lang="en-IN" dirty="0" smtClean="0">
                <a:latin typeface="+mn-lt"/>
              </a:rPr>
              <a:t>This has map of main campus’ city, address of main campus, along with a form to send message with form validation.</a:t>
            </a:r>
            <a:endParaRPr lang="en-IN" dirty="0">
              <a:latin typeface="+mn-lt"/>
            </a:endParaRPr>
          </a:p>
        </p:txBody>
      </p:sp>
      <p:pic>
        <p:nvPicPr>
          <p:cNvPr id="4" name="Picture 3">
            <a:extLst>
              <a:ext uri="{FF2B5EF4-FFF2-40B4-BE49-F238E27FC236}">
                <a16:creationId xmlns="" xmlns:a16="http://schemas.microsoft.com/office/drawing/2014/main" id="{D0A1ABFC-AE90-4EE9-BAA9-5820F5EDC630}"/>
              </a:ext>
            </a:extLst>
          </p:cNvPr>
          <p:cNvPicPr>
            <a:picLocks noChangeAspect="1"/>
          </p:cNvPicPr>
          <p:nvPr/>
        </p:nvPicPr>
        <p:blipFill rotWithShape="1">
          <a:blip r:embed="rId2">
            <a:extLst>
              <a:ext uri="{28A0092B-C50C-407E-A947-70E740481C1C}">
                <a14:useLocalDpi xmlns:a14="http://schemas.microsoft.com/office/drawing/2010/main" val="0"/>
              </a:ext>
            </a:extLst>
          </a:blip>
          <a:srcRect l="25791" t="16832" b="13861"/>
          <a:stretch/>
        </p:blipFill>
        <p:spPr>
          <a:xfrm>
            <a:off x="5868144" y="69012"/>
            <a:ext cx="3152518" cy="603849"/>
          </a:xfrm>
          <a:prstGeom prst="rect">
            <a:avLst/>
          </a:prstGeom>
        </p:spPr>
      </p:pic>
      <p:pic>
        <p:nvPicPr>
          <p:cNvPr id="5" name="Picture 4">
            <a:extLst>
              <a:ext uri="{FF2B5EF4-FFF2-40B4-BE49-F238E27FC236}">
                <a16:creationId xmlns="" xmlns:a16="http://schemas.microsoft.com/office/drawing/2014/main" id="{67E81F9E-9554-4840-A6CA-C59F6CE312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158" y="69012"/>
            <a:ext cx="741512" cy="776377"/>
          </a:xfrm>
          <a:prstGeom prst="rect">
            <a:avLst/>
          </a:prstGeom>
        </p:spPr>
      </p:pic>
    </p:spTree>
    <p:extLst>
      <p:ext uri="{BB962C8B-B14F-4D97-AF65-F5344CB8AC3E}">
        <p14:creationId xmlns:p14="http://schemas.microsoft.com/office/powerpoint/2010/main" val="1642216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Output</a:t>
            </a:r>
            <a:endParaRPr lang="en-IN" dirty="0"/>
          </a:p>
        </p:txBody>
      </p:sp>
      <p:sp>
        <p:nvSpPr>
          <p:cNvPr id="13" name="Text Placeholder 12"/>
          <p:cNvSpPr>
            <a:spLocks noGrp="1"/>
          </p:cNvSpPr>
          <p:nvPr>
            <p:ph type="body" sz="quarter" idx="11"/>
          </p:nvPr>
        </p:nvSpPr>
        <p:spPr>
          <a:xfrm>
            <a:off x="1790700" y="1905000"/>
            <a:ext cx="1600200" cy="205837"/>
          </a:xfrm>
        </p:spPr>
        <p:txBody>
          <a:bodyPr/>
          <a:lstStyle/>
          <a:p>
            <a:pPr algn="ctr"/>
            <a:r>
              <a:rPr lang="en-IN" dirty="0" smtClean="0"/>
              <a:t>Home</a:t>
            </a:r>
            <a:endParaRPr lang="en-IN" dirty="0"/>
          </a:p>
        </p:txBody>
      </p:sp>
      <p:sp>
        <p:nvSpPr>
          <p:cNvPr id="9" name="Text Placeholder 8"/>
          <p:cNvSpPr>
            <a:spLocks noGrp="1"/>
          </p:cNvSpPr>
          <p:nvPr>
            <p:ph type="body" sz="quarter" idx="21"/>
          </p:nvPr>
        </p:nvSpPr>
        <p:spPr>
          <a:xfrm>
            <a:off x="5867400" y="4259483"/>
            <a:ext cx="1596934" cy="205837"/>
          </a:xfrm>
        </p:spPr>
        <p:txBody>
          <a:bodyPr/>
          <a:lstStyle/>
          <a:p>
            <a:pPr algn="ctr"/>
            <a:r>
              <a:rPr lang="en-IN" dirty="0" smtClean="0"/>
              <a:t>Contact</a:t>
            </a:r>
            <a:endParaRPr lang="en-IN" dirty="0"/>
          </a:p>
        </p:txBody>
      </p:sp>
      <p:pic>
        <p:nvPicPr>
          <p:cNvPr id="1026" name="Picture 2"/>
          <p:cNvPicPr>
            <a:picLocks noGrp="1" noChangeAspect="1" noChangeArrowheads="1"/>
          </p:cNvPicPr>
          <p:nvPr>
            <p:ph type="pic" sz="quarter" idx="30"/>
          </p:nvPr>
        </p:nvPicPr>
        <p:blipFill rotWithShape="1">
          <a:blip r:embed="rId2" cstate="print">
            <a:extLst>
              <a:ext uri="{28A0092B-C50C-407E-A947-70E740481C1C}">
                <a14:useLocalDpi xmlns:a14="http://schemas.microsoft.com/office/drawing/2010/main" val="0"/>
              </a:ext>
            </a:extLst>
          </a:blip>
          <a:srcRect l="9016" t="24540" r="8132" b="14923"/>
          <a:stretch/>
        </p:blipFill>
        <p:spPr bwMode="auto">
          <a:xfrm>
            <a:off x="4953000" y="4572000"/>
            <a:ext cx="3456432" cy="206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Grp="1" noChangeAspect="1" noChangeArrowheads="1"/>
          </p:cNvPicPr>
          <p:nvPr>
            <p:ph type="pic" sz="quarter" idx="18"/>
          </p:nvPr>
        </p:nvPicPr>
        <p:blipFill rotWithShape="1">
          <a:blip r:embed="rId3" cstate="print">
            <a:extLst>
              <a:ext uri="{28A0092B-C50C-407E-A947-70E740481C1C}">
                <a14:useLocalDpi xmlns:a14="http://schemas.microsoft.com/office/drawing/2010/main" val="0"/>
              </a:ext>
            </a:extLst>
          </a:blip>
          <a:srcRect l="2982" t="13299" r="4821" b="5461"/>
          <a:stretch/>
        </p:blipFill>
        <p:spPr bwMode="auto">
          <a:xfrm>
            <a:off x="762000" y="4648200"/>
            <a:ext cx="36576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1867" r="1250" b="5067"/>
          <a:stretch/>
        </p:blipFill>
        <p:spPr bwMode="auto">
          <a:xfrm>
            <a:off x="914400" y="2243328"/>
            <a:ext cx="3352800" cy="2234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Grp="1" noChangeAspect="1" noChangeArrowheads="1"/>
          </p:cNvPicPr>
          <p:nvPr>
            <p:ph type="pic" sz="quarter" idx="24"/>
          </p:nvPr>
        </p:nvPicPr>
        <p:blipFill rotWithShape="1">
          <a:blip r:embed="rId5" cstate="print">
            <a:extLst>
              <a:ext uri="{28A0092B-C50C-407E-A947-70E740481C1C}">
                <a14:useLocalDpi xmlns:a14="http://schemas.microsoft.com/office/drawing/2010/main" val="0"/>
              </a:ext>
            </a:extLst>
          </a:blip>
          <a:srcRect l="8778" t="12571" r="8391" b="3925"/>
          <a:stretch/>
        </p:blipFill>
        <p:spPr bwMode="auto">
          <a:xfrm>
            <a:off x="5105400" y="2243328"/>
            <a:ext cx="3276600" cy="1700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 Placeholder 8"/>
          <p:cNvSpPr>
            <a:spLocks noGrp="1"/>
          </p:cNvSpPr>
          <p:nvPr>
            <p:ph type="body" sz="quarter" idx="21"/>
          </p:nvPr>
        </p:nvSpPr>
        <p:spPr>
          <a:xfrm>
            <a:off x="6019800" y="1828800"/>
            <a:ext cx="1596934" cy="205837"/>
          </a:xfrm>
        </p:spPr>
        <p:txBody>
          <a:bodyPr/>
          <a:lstStyle/>
          <a:p>
            <a:pPr algn="ctr"/>
            <a:r>
              <a:rPr lang="en-IN" dirty="0" smtClean="0"/>
              <a:t>Course</a:t>
            </a:r>
            <a:endParaRPr lang="en-IN" dirty="0"/>
          </a:p>
        </p:txBody>
      </p:sp>
      <p:pic>
        <p:nvPicPr>
          <p:cNvPr id="10" name="Picture 9">
            <a:extLst>
              <a:ext uri="{FF2B5EF4-FFF2-40B4-BE49-F238E27FC236}">
                <a16:creationId xmlns="" xmlns:a16="http://schemas.microsoft.com/office/drawing/2014/main" id="{67E81F9E-9554-4840-A6CA-C59F6CE3124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158" y="69012"/>
            <a:ext cx="741512" cy="776377"/>
          </a:xfrm>
          <a:prstGeom prst="rect">
            <a:avLst/>
          </a:prstGeom>
        </p:spPr>
      </p:pic>
      <p:pic>
        <p:nvPicPr>
          <p:cNvPr id="11" name="Picture 10">
            <a:extLst>
              <a:ext uri="{FF2B5EF4-FFF2-40B4-BE49-F238E27FC236}">
                <a16:creationId xmlns="" xmlns:a16="http://schemas.microsoft.com/office/drawing/2014/main" id="{D0A1ABFC-AE90-4EE9-BAA9-5820F5EDC630}"/>
              </a:ext>
            </a:extLst>
          </p:cNvPr>
          <p:cNvPicPr>
            <a:picLocks noChangeAspect="1"/>
          </p:cNvPicPr>
          <p:nvPr/>
        </p:nvPicPr>
        <p:blipFill rotWithShape="1">
          <a:blip r:embed="rId7">
            <a:extLst>
              <a:ext uri="{28A0092B-C50C-407E-A947-70E740481C1C}">
                <a14:useLocalDpi xmlns:a14="http://schemas.microsoft.com/office/drawing/2010/main" val="0"/>
              </a:ext>
            </a:extLst>
          </a:blip>
          <a:srcRect l="25791" t="16832" b="13861"/>
          <a:stretch/>
        </p:blipFill>
        <p:spPr>
          <a:xfrm>
            <a:off x="5868144" y="69012"/>
            <a:ext cx="3152518" cy="603849"/>
          </a:xfrm>
          <a:prstGeom prst="rect">
            <a:avLst/>
          </a:prstGeom>
        </p:spPr>
      </p:pic>
    </p:spTree>
    <p:extLst>
      <p:ext uri="{BB962C8B-B14F-4D97-AF65-F5344CB8AC3E}">
        <p14:creationId xmlns:p14="http://schemas.microsoft.com/office/powerpoint/2010/main" val="1076079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819400"/>
            <a:ext cx="7125584" cy="1485899"/>
          </a:xfrm>
        </p:spPr>
        <p:txBody>
          <a:bodyPr>
            <a:normAutofit/>
          </a:bodyPr>
          <a:lstStyle/>
          <a:p>
            <a:r>
              <a:rPr lang="en-IN" sz="8800" b="1" dirty="0" smtClean="0"/>
              <a:t>THANK YOU</a:t>
            </a:r>
            <a:endParaRPr lang="en-IN" sz="8800" b="1" dirty="0"/>
          </a:p>
        </p:txBody>
      </p:sp>
      <p:pic>
        <p:nvPicPr>
          <p:cNvPr id="3" name="Picture 2">
            <a:extLst>
              <a:ext uri="{FF2B5EF4-FFF2-40B4-BE49-F238E27FC236}">
                <a16:creationId xmlns="" xmlns:a16="http://schemas.microsoft.com/office/drawing/2014/main" id="{67E81F9E-9554-4840-A6CA-C59F6CE312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158" y="69012"/>
            <a:ext cx="741512" cy="776377"/>
          </a:xfrm>
          <a:prstGeom prst="rect">
            <a:avLst/>
          </a:prstGeom>
        </p:spPr>
      </p:pic>
      <p:pic>
        <p:nvPicPr>
          <p:cNvPr id="5" name="Picture 4">
            <a:extLst>
              <a:ext uri="{FF2B5EF4-FFF2-40B4-BE49-F238E27FC236}">
                <a16:creationId xmlns="" xmlns:a16="http://schemas.microsoft.com/office/drawing/2014/main" id="{D0A1ABFC-AE90-4EE9-BAA9-5820F5EDC630}"/>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5868144" y="69012"/>
            <a:ext cx="3152518" cy="603849"/>
          </a:xfrm>
          <a:prstGeom prst="rect">
            <a:avLst/>
          </a:prstGeom>
        </p:spPr>
      </p:pic>
    </p:spTree>
    <p:extLst>
      <p:ext uri="{BB962C8B-B14F-4D97-AF65-F5344CB8AC3E}">
        <p14:creationId xmlns:p14="http://schemas.microsoft.com/office/powerpoint/2010/main" val="2464527730"/>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wissPresentation C_MW_JS_SL_v2" id="{50B954A5-DC84-41DE-87BB-B459A4E7EDA7}" vid="{75F44519-9FD6-49F7-AB9C-46D055682C33}"/>
    </a:ext>
  </a:extLst>
</a:theme>
</file>

<file path=docProps/app.xml><?xml version="1.0" encoding="utf-8"?>
<Properties xmlns="http://schemas.openxmlformats.org/officeDocument/2006/extended-properties" xmlns:vt="http://schemas.openxmlformats.org/officeDocument/2006/docPropsVTypes">
  <Template/>
  <TotalTime>359</TotalTime>
  <Words>290</Words>
  <Application>Microsoft Office PowerPoint</Application>
  <PresentationFormat>On-screen Show (4:3)</PresentationFormat>
  <Paragraphs>43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Theme1</vt:lpstr>
      <vt:lpstr>Purdue University</vt:lpstr>
      <vt:lpstr>Agenda</vt:lpstr>
      <vt:lpstr>Introduction</vt:lpstr>
      <vt:lpstr>Technologies used</vt:lpstr>
      <vt:lpstr>Functionalities</vt:lpstr>
      <vt:lpstr>Output</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Vikrant Trivedi</dc:creator>
  <cp:lastModifiedBy>Vikrant Trivedi</cp:lastModifiedBy>
  <cp:revision>20</cp:revision>
  <dcterms:created xsi:type="dcterms:W3CDTF">2006-08-16T00:00:00Z</dcterms:created>
  <dcterms:modified xsi:type="dcterms:W3CDTF">2023-03-25T04:00:44Z</dcterms:modified>
</cp:coreProperties>
</file>