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6" r:id="rId6"/>
    <p:sldId id="279" r:id="rId7"/>
    <p:sldId id="282" r:id="rId8"/>
    <p:sldId id="281" r:id="rId9"/>
    <p:sldId id="277" r:id="rId10"/>
    <p:sldId id="278" r:id="rId11"/>
    <p:sldId id="288" r:id="rId12"/>
    <p:sldId id="289" r:id="rId13"/>
    <p:sldId id="290" r:id="rId14"/>
    <p:sldId id="291" r:id="rId15"/>
    <p:sldId id="292" r:id="rId16"/>
    <p:sldId id="293" r:id="rId17"/>
    <p:sldId id="296" r:id="rId18"/>
    <p:sldId id="283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715" y="6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34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69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52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86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5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2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359" y="2764202"/>
            <a:ext cx="9549414" cy="3213187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ID" sz="3200" b="1" dirty="0" err="1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ID" sz="3200" b="1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 API </a:t>
            </a:r>
            <a:r>
              <a:rPr lang="en-ID" sz="3200" b="1" dirty="0" err="1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ID" sz="3200" b="1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3200" b="1" dirty="0" err="1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Analisis</a:t>
            </a:r>
            <a:r>
              <a:rPr lang="en-ID" sz="3200" b="1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3200" b="1" dirty="0" err="1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Sentimen</a:t>
            </a:r>
            <a:r>
              <a:rPr lang="en-ID" sz="3200" b="1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3200" b="1" dirty="0" err="1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Laporan</a:t>
            </a:r>
            <a:r>
              <a:rPr lang="en-ID" sz="3200" b="1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3200" b="1" dirty="0" err="1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Analisis</a:t>
            </a:r>
            <a:r>
              <a:rPr lang="en-ID" sz="3200" b="1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ID" sz="3200" b="1" dirty="0" err="1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berdasarkan</a:t>
            </a:r>
            <a:r>
              <a:rPr lang="en-ID" sz="3200" b="1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3200" b="1" dirty="0" err="1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Sentimen</a:t>
            </a:r>
            <a:br>
              <a:rPr lang="en-ID" sz="3200" b="1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ID" sz="1800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D" sz="1800" b="1" dirty="0">
                <a:latin typeface="Montserrat"/>
                <a:ea typeface="Montserrat"/>
                <a:cs typeface="Montserrat"/>
                <a:sym typeface="Montserrat"/>
              </a:rPr>
              <a:t>- Aris Seno Aji M</a:t>
            </a:r>
            <a:br>
              <a:rPr lang="en-ID" sz="1800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D" sz="1800" b="1" dirty="0">
                <a:latin typeface="Montserrat"/>
                <a:ea typeface="Montserrat"/>
                <a:cs typeface="Montserrat"/>
                <a:sym typeface="Montserrat"/>
              </a:rPr>
              <a:t>- Leonard Phillips</a:t>
            </a:r>
            <a:br>
              <a:rPr lang="en-ID" sz="1800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D" sz="1800" b="1" dirty="0">
                <a:latin typeface="Montserrat"/>
                <a:ea typeface="Montserrat"/>
                <a:cs typeface="Montserrat"/>
                <a:sym typeface="Montserrat"/>
              </a:rPr>
              <a:t>- Risky Okta D P</a:t>
            </a:r>
            <a:br>
              <a:rPr lang="en-ID" sz="3200" b="1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ID" sz="3200" b="1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1157" y="-201480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4096" y="19174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735612" y="659689"/>
            <a:ext cx="718454" cy="885026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B2D2368-26B3-4EDD-9F6C-7B83206BE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444" y="191744"/>
            <a:ext cx="1820916" cy="18209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718021-E393-4683-B271-A08F22B71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2" y="2764202"/>
            <a:ext cx="1249346" cy="124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4313" y="224827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 Data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C70ECD-A80C-4214-8F02-4D1086870099}"/>
              </a:ext>
            </a:extLst>
          </p:cNvPr>
          <p:cNvSpPr txBox="1"/>
          <p:nvPr/>
        </p:nvSpPr>
        <p:spPr>
          <a:xfrm>
            <a:off x="443883" y="1100831"/>
            <a:ext cx="1138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B.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Featured Extraction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Pengecekan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apabila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adanya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kosong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dan data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terduplikasi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adanya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terduplikasi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sebanyak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67.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72010-761E-4E26-A8D0-63C6A2C8A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2" y="2124568"/>
            <a:ext cx="3952673" cy="450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1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4313" y="22482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 Data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C70ECD-A80C-4214-8F02-4D1086870099}"/>
              </a:ext>
            </a:extLst>
          </p:cNvPr>
          <p:cNvSpPr txBox="1"/>
          <p:nvPr/>
        </p:nvSpPr>
        <p:spPr>
          <a:xfrm>
            <a:off x="443883" y="1100831"/>
            <a:ext cx="1138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B. Featured Extraction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penambahan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label, total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karakter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dan total kata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F593F-9B7E-4ED2-9737-F76DC880D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3" y="2240116"/>
            <a:ext cx="7155800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3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4313" y="224827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 Data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C70ECD-A80C-4214-8F02-4D1086870099}"/>
              </a:ext>
            </a:extLst>
          </p:cNvPr>
          <p:cNvSpPr txBox="1"/>
          <p:nvPr/>
        </p:nvSpPr>
        <p:spPr>
          <a:xfrm>
            <a:off x="452761" y="828254"/>
            <a:ext cx="1138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B. Featured Extraction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Hasil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perhitungan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neural network di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0.844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84,4%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C367F3-5735-48E7-B800-291E45216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1" y="2091500"/>
            <a:ext cx="5662151" cy="46434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60ED7E-8347-4382-AFA5-8415A2F59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71" y="1967213"/>
            <a:ext cx="4488569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91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4313" y="22482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 Data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C70ECD-A80C-4214-8F02-4D1086870099}"/>
              </a:ext>
            </a:extLst>
          </p:cNvPr>
          <p:cNvSpPr txBox="1"/>
          <p:nvPr/>
        </p:nvSpPr>
        <p:spPr>
          <a:xfrm>
            <a:off x="452761" y="884364"/>
            <a:ext cx="1138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B. Featured Extraction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5. Hasil label sentiment pada neural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4EA30-257C-422E-B203-AC93129A6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1" y="2614964"/>
            <a:ext cx="5784081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4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4313" y="224827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 Data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C70ECD-A80C-4214-8F02-4D1086870099}"/>
              </a:ext>
            </a:extLst>
          </p:cNvPr>
          <p:cNvSpPr txBox="1"/>
          <p:nvPr/>
        </p:nvSpPr>
        <p:spPr>
          <a:xfrm>
            <a:off x="452761" y="1100831"/>
            <a:ext cx="1138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C. Build Text Classifier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LSTM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3B2DC-69A8-4791-BE34-1F8E5806C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7" y="1642112"/>
            <a:ext cx="9662997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8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KESIMPULAN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8A71BF-A1BE-44DA-AB31-7565CA52D297}"/>
              </a:ext>
            </a:extLst>
          </p:cNvPr>
          <p:cNvSpPr txBox="1"/>
          <p:nvPr/>
        </p:nvSpPr>
        <p:spPr>
          <a:xfrm>
            <a:off x="328474" y="1171852"/>
            <a:ext cx="11398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Kelompok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mengembangkan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model sentiment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Machine Learning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membangun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klasifikasi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analis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teks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biner yang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mengklasifikasikan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sentiment tweet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positif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netral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dan negative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Memperoleh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klasifikasi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training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sebesar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83,1% pada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validasi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50DE1-3892-4FEF-8145-66B452E5A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6" y="3215111"/>
            <a:ext cx="5159187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DAFTAR ISI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DATA SCIENCE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159063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PENDAHULUAN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01903" y="3334727"/>
            <a:ext cx="2902597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TOOLS MODEL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1" y="5163856"/>
            <a:ext cx="3358964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KESIMPULAN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72179" y="1613877"/>
            <a:ext cx="2576096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4915" y="3323003"/>
            <a:ext cx="3143710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PREPROCESSING DATA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92279" y="5154978"/>
            <a:ext cx="2654129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HASIL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Pendahuluan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74719C-1E0E-4E8E-863E-84CFD7795D4B}"/>
              </a:ext>
            </a:extLst>
          </p:cNvPr>
          <p:cNvSpPr txBox="1"/>
          <p:nvPr/>
        </p:nvSpPr>
        <p:spPr>
          <a:xfrm>
            <a:off x="228600" y="855297"/>
            <a:ext cx="118006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Latar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Belakang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 era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digitalisasi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perusahaan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retail,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komunikasi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e-commerce dan lain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sebagainya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menghadapi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memerlukan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identifikasi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sentiment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mereka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berpikiran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positif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netral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dan negative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tentang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perusahaan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produknya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sentiment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metodologi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menganalisis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text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menemukan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sentiment yang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tersembunyi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didalamnya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menggabungkan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pembelajaran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mesin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pemroresan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Bahasa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alami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(NLP).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sentimen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memungkinkan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mengetahui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perasaan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seseorang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yang di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ungkapkan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text.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Project Machine Learning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Kelompok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membangun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klasifikasi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tentang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teks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binar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mengklasifikasikan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sentiment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teks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Kelompok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Teknik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pemrosesan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NLP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membersihkan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memanfaatkan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lapisan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klasifikasi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teks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Pendahuluan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C78635-D709-4D34-9D46-1EA6D39BB4B1}"/>
              </a:ext>
            </a:extLst>
          </p:cNvPr>
          <p:cNvSpPr txBox="1"/>
          <p:nvPr/>
        </p:nvSpPr>
        <p:spPr>
          <a:xfrm>
            <a:off x="426128" y="1056443"/>
            <a:ext cx="11327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Rumusan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Bagaimana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Mengklasifikan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sentimen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positif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netral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negatif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2B5ED2A-6F4A-4A4F-BA9C-D6E8BD1F4088}"/>
              </a:ext>
            </a:extLst>
          </p:cNvPr>
          <p:cNvSpPr txBox="1"/>
          <p:nvPr/>
        </p:nvSpPr>
        <p:spPr>
          <a:xfrm>
            <a:off x="488272" y="1154097"/>
            <a:ext cx="11159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yang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Multilabel Classification of Hate Speech and Abusive Words on Indonesian Twitter Social Media</a:t>
            </a:r>
            <a:endParaRPr lang="en-ID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TOOLS MODEL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17772" y="2631261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60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29" y="2673361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2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9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5" y="2886560"/>
            <a:ext cx="874744" cy="247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639775" cy="247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Pandas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Sklearn</a:t>
            </a:r>
            <a:r>
              <a:rPr lang="en-US" sz="1600" b="1" dirty="0">
                <a:solidFill>
                  <a:schemeClr val="bg1"/>
                </a:solidFill>
              </a:rPr>
              <a:t> + TensorFlow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Matplotlib + Seaborn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Flask Swagger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Programming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Langguage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Manipulation and Analysis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extraction using Neural Network and LSTM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visualization on Neural Network and LSTM models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RestFulAPI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Framework and Documentation.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31E3C-5822-45C6-B078-6D6E4D5A7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06" y="2205525"/>
            <a:ext cx="635472" cy="635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6AE0CC-95D2-4A62-BD3E-E1D2601C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403" y="2160838"/>
            <a:ext cx="543591" cy="7257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7496C0-0908-4367-AC47-9B43AAF7A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733" y="2205525"/>
            <a:ext cx="944812" cy="521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8FC021-9AD7-4F55-B062-BA77B977EC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20" y="2286858"/>
            <a:ext cx="827088" cy="4691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EC51D6-F8E1-466D-B8F0-D7055E4011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54" y="2286858"/>
            <a:ext cx="827088" cy="4631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5979D5-680F-4840-BB6F-E1DCA7DA76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66" y="2205525"/>
            <a:ext cx="551530" cy="5515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A52514-B2A4-4312-A2FF-DB3D3CF8E3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808" y="2175248"/>
            <a:ext cx="484919" cy="58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4313" y="224827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 Data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C70ECD-A80C-4214-8F02-4D1086870099}"/>
              </a:ext>
            </a:extLst>
          </p:cNvPr>
          <p:cNvSpPr txBox="1"/>
          <p:nvPr/>
        </p:nvSpPr>
        <p:spPr>
          <a:xfrm>
            <a:off x="292867" y="910696"/>
            <a:ext cx="1138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Cleansing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Import Library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memasukan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library Python di Google Collabs,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stopwords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E03870-B318-4F5D-B124-A6B769FEF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7" y="2294779"/>
            <a:ext cx="7955178" cy="156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4313" y="22482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 Data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C70ECD-A80C-4214-8F02-4D1086870099}"/>
              </a:ext>
            </a:extLst>
          </p:cNvPr>
          <p:cNvSpPr txBox="1"/>
          <p:nvPr/>
        </p:nvSpPr>
        <p:spPr>
          <a:xfrm>
            <a:off x="443883" y="1100831"/>
            <a:ext cx="1138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Cleansing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Regex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menormalisasi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akhir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dilihat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kolom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Tweet_cleansed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3F6EC-FB6B-46DD-812D-F7F935BC8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3" y="2214180"/>
            <a:ext cx="5560031" cy="4120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5F9EB5-431D-49EA-BA27-689A6A064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84" y="2445681"/>
            <a:ext cx="6172735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0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4313" y="22482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 Data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C70ECD-A80C-4214-8F02-4D1086870099}"/>
              </a:ext>
            </a:extLst>
          </p:cNvPr>
          <p:cNvSpPr txBox="1"/>
          <p:nvPr/>
        </p:nvSpPr>
        <p:spPr>
          <a:xfrm>
            <a:off x="443883" y="1100831"/>
            <a:ext cx="1138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 Featured Extraction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Import Library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memasukan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library Python yang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dibutuhkan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sebanyak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11000 rows x 2 columns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232DB-CE34-420B-B6E4-AAD57F6D0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6" y="2369133"/>
            <a:ext cx="5582447" cy="380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1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834</TotalTime>
  <Words>505</Words>
  <Application>Microsoft Office PowerPoint</Application>
  <PresentationFormat>Widescreen</PresentationFormat>
  <Paragraphs>93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Montserrat</vt:lpstr>
      <vt:lpstr>Segoe UI Light</vt:lpstr>
      <vt:lpstr>Office Theme</vt:lpstr>
      <vt:lpstr>Membuat API untuk Analisis Sentimen dan Laporan Analisis Data berdasarkan Sentimen  - Aris Seno Aji M - Leonard Phillips - Risky Okta D P  </vt:lpstr>
      <vt:lpstr>Project analysis slide 2</vt:lpstr>
      <vt:lpstr>Project analysis slide 5</vt:lpstr>
      <vt:lpstr>Project analysis slide 10</vt:lpstr>
      <vt:lpstr>Project analysis slide 7</vt:lpstr>
      <vt:lpstr>Project analysis slide 3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8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API untuk Analisis Sentimen dan Laporan Analisis Data berdasarkan Sentimen  - Aris Seno Aji Muzaqi - Leonard Phillips - Risky Okta D P</dc:title>
  <dc:creator>risky okta</dc:creator>
  <cp:lastModifiedBy>risky okta</cp:lastModifiedBy>
  <cp:revision>35</cp:revision>
  <dcterms:created xsi:type="dcterms:W3CDTF">2022-11-14T05:41:58Z</dcterms:created>
  <dcterms:modified xsi:type="dcterms:W3CDTF">2022-12-27T12:46:29Z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