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11"/>
  </p:normalViewPr>
  <p:slideViewPr>
    <p:cSldViewPr snapToGrid="0" snapToObjects="1">
      <p:cViewPr varScale="1">
        <p:scale>
          <a:sx n="65" d="100"/>
          <a:sy n="65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569D2-933F-8043-9D64-CA40F293D00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2A2E0-035B-9448-BB1D-22D881783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 aims: To ensure more students take the test and go to college</a:t>
            </a:r>
          </a:p>
          <a:p>
            <a:r>
              <a:rPr lang="en-US" dirty="0"/>
              <a:t>Problems: SAT may be outpacing the ACT since it’s revitalization in 2016, we need to look at the trends to make a more accurate prediction and how we can resolve it’s associated issues. We also need to see if we are fulfilling our aim of putting more kids in college.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2A2E0-035B-9448-BB1D-22D881783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1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DE4EF6-4A45-6C42-9236-AB10C19A3F3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C37673-9B51-8341-8A5D-D37C0FF8785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61964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4EF6-4A45-6C42-9236-AB10C19A3F3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7673-9B51-8341-8A5D-D37C0FF87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6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4EF6-4A45-6C42-9236-AB10C19A3F3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7673-9B51-8341-8A5D-D37C0FF87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9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4EF6-4A45-6C42-9236-AB10C19A3F3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7673-9B51-8341-8A5D-D37C0FF87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6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E4EF6-4A45-6C42-9236-AB10C19A3F3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C37673-9B51-8341-8A5D-D37C0FF878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10746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4EF6-4A45-6C42-9236-AB10C19A3F3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7673-9B51-8341-8A5D-D37C0FF87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4EF6-4A45-6C42-9236-AB10C19A3F3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7673-9B51-8341-8A5D-D37C0FF87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8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4EF6-4A45-6C42-9236-AB10C19A3F3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7673-9B51-8341-8A5D-D37C0FF87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9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4EF6-4A45-6C42-9236-AB10C19A3F3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7673-9B51-8341-8A5D-D37C0FF87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1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E4EF6-4A45-6C42-9236-AB10C19A3F3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C37673-9B51-8341-8A5D-D37C0FF878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17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E4EF6-4A45-6C42-9236-AB10C19A3F3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C37673-9B51-8341-8A5D-D37C0FF878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682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DE4EF6-4A45-6C42-9236-AB10C19A3F3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C37673-9B51-8341-8A5D-D37C0FF878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071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ces.ed.gov/programs/digest/d20/tables/dt20_226.40.asp" TargetMode="External"/><Relationship Id="rId2" Type="http://schemas.openxmlformats.org/officeDocument/2006/relationships/hyperlink" Target="https://www.act.org/content/dam/act/unsecured/documents/2020/2020-Average-ACT-Scores-by-State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3769-EDA6-7C40-A411-BB9CFD6BF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5" y="1336790"/>
            <a:ext cx="8361229" cy="3886680"/>
          </a:xfrm>
        </p:spPr>
        <p:txBody>
          <a:bodyPr/>
          <a:lstStyle/>
          <a:p>
            <a:r>
              <a:rPr lang="en-US" dirty="0"/>
              <a:t>Making the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great again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6972D-3BE9-3943-8B31-08630BE99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5004587"/>
            <a:ext cx="6831673" cy="1086237"/>
          </a:xfrm>
        </p:spPr>
        <p:txBody>
          <a:bodyPr/>
          <a:lstStyle/>
          <a:p>
            <a:r>
              <a:rPr lang="en-US" dirty="0"/>
              <a:t>Saloni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84AB6B-090F-2F4F-9FC4-7091035DA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90" y="1336790"/>
            <a:ext cx="64135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7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88BE-D3A1-D046-82A1-A3DCB021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59933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US" sz="2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F2FDA-B7E1-714F-A583-97300337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0868"/>
            <a:ext cx="9601200" cy="474133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SG" dirty="0"/>
              <a:t>Since 2001, states have been adopting and implementing varying state-wide assessments, including the ACT and SAT. Signing a contract with ACT inc. to administer the ACT had and continues to have </a:t>
            </a:r>
            <a:r>
              <a:rPr lang="en-SG" u="sng" dirty="0">
                <a:highlight>
                  <a:srgbClr val="FFFF00"/>
                </a:highlight>
              </a:rPr>
              <a:t>two benefits </a:t>
            </a:r>
            <a:r>
              <a:rPr lang="en-SG" dirty="0"/>
              <a:t>in that it </a:t>
            </a:r>
            <a:r>
              <a:rPr lang="en-SG" dirty="0">
                <a:highlight>
                  <a:srgbClr val="FFFF00"/>
                </a:highlight>
              </a:rPr>
              <a:t>(</a:t>
            </a:r>
            <a:r>
              <a:rPr lang="en-SG" u="sng" dirty="0" err="1">
                <a:highlight>
                  <a:srgbClr val="FFFF00"/>
                </a:highlight>
              </a:rPr>
              <a:t>i</a:t>
            </a:r>
            <a:r>
              <a:rPr lang="en-SG" u="sng" dirty="0">
                <a:highlight>
                  <a:srgbClr val="FFFF00"/>
                </a:highlight>
              </a:rPr>
              <a:t>) provides students with an opportunity to take a college admissions test</a:t>
            </a:r>
            <a:r>
              <a:rPr lang="en-SG" dirty="0"/>
              <a:t> and </a:t>
            </a:r>
            <a:r>
              <a:rPr lang="en-SG" u="sng" dirty="0">
                <a:highlight>
                  <a:srgbClr val="FFFF00"/>
                </a:highlight>
              </a:rPr>
              <a:t>(ii) encourages more students to consider college upon high school graduation</a:t>
            </a:r>
            <a:r>
              <a:rPr lang="en-SG" dirty="0"/>
              <a:t>. However, recently the </a:t>
            </a:r>
            <a:r>
              <a:rPr lang="en-SG" u="sng" dirty="0">
                <a:highlight>
                  <a:srgbClr val="FFFF00"/>
                </a:highlight>
              </a:rPr>
              <a:t>SAT has been gaining more traction </a:t>
            </a:r>
            <a:r>
              <a:rPr lang="en-SG" dirty="0"/>
              <a:t>with the potential to outpace the ACT in participation. In this project, we </a:t>
            </a:r>
            <a:r>
              <a:rPr lang="en-SG" u="sng" dirty="0">
                <a:highlight>
                  <a:srgbClr val="FFFF00"/>
                </a:highlight>
              </a:rPr>
              <a:t>aim to analyse ACT and SAT participation and scoring by state from 2017 and 2018</a:t>
            </a:r>
            <a:r>
              <a:rPr lang="en-SG" dirty="0"/>
              <a:t> to better understand how we can </a:t>
            </a:r>
            <a:r>
              <a:rPr lang="en-SG" u="sng" dirty="0">
                <a:highlight>
                  <a:srgbClr val="FFFF00"/>
                </a:highlight>
              </a:rPr>
              <a:t>improve ACT participation rates across states </a:t>
            </a:r>
            <a:r>
              <a:rPr lang="en-SG" dirty="0"/>
              <a:t>and whether increased participation in either test, does indeed </a:t>
            </a:r>
            <a:r>
              <a:rPr lang="en-SG" u="sng" dirty="0">
                <a:highlight>
                  <a:srgbClr val="FFFF00"/>
                </a:highlight>
              </a:rPr>
              <a:t>show an uptick in high school graduates opting to go to college</a:t>
            </a:r>
            <a:r>
              <a:rPr lang="en-SG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8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3A39-F3A0-AE46-B311-C98E5705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2F8B-8E2C-6042-A1E4-45B70684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7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A20B-5233-1247-9632-6A729B75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trends showing?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122B7-C8CC-F249-9EA4-F679796BD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4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9441-47CA-0243-8549-ED36AC82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B2EC-99DD-3E49-B74E-17DF57E53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6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0AFA-44EB-A04E-A84A-1BC70674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550B8-C5FE-2842-8FF0-58B5FE3CA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1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5912-F065-1847-871A-21AF564D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0782-062E-2449-9EDF-E801DDF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ACT:49%(2020)(</a:t>
            </a:r>
            <a:r>
              <a:rPr lang="en-US" dirty="0">
                <a:hlinkClick r:id="rId2"/>
              </a:rPr>
              <a:t>https://www.act.org/content/dam/act/unsecured/documents/2020/2020-Average-ACT-Scores-by-State.pdf</a:t>
            </a:r>
            <a:r>
              <a:rPr lang="en-US" dirty="0"/>
              <a:t>)</a:t>
            </a:r>
          </a:p>
          <a:p>
            <a:r>
              <a:rPr lang="en-US" dirty="0"/>
              <a:t>SAT:60%(2020) (</a:t>
            </a:r>
            <a:r>
              <a:rPr lang="en-US" dirty="0">
                <a:hlinkClick r:id="rId3"/>
              </a:rPr>
              <a:t>https://nces.ed.gov/programs/digest/d20/tables/dt20_226.40</a:t>
            </a:r>
            <a:r>
              <a:rPr lang="en-US">
                <a:hlinkClick r:id="rId3"/>
              </a:rPr>
              <a:t>.asp</a:t>
            </a:r>
            <a:r>
              <a:rPr lang="en-US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60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{57187714-47BC-424A-9EBA-FE7DBD32E476}tf10001072</Template>
  <TotalTime>39</TotalTime>
  <Words>294</Words>
  <Application>Microsoft Macintosh PowerPoint</Application>
  <PresentationFormat>Widescreen</PresentationFormat>
  <Paragraphs>14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Crop</vt:lpstr>
      <vt:lpstr>Making the    great again</vt:lpstr>
      <vt:lpstr>Problem Statement</vt:lpstr>
      <vt:lpstr>What do we know?</vt:lpstr>
      <vt:lpstr>What are the trends showing?</vt:lpstr>
      <vt:lpstr>Recommendations</vt:lpstr>
      <vt:lpstr>References</vt:lpstr>
      <vt:lpstr>Fun fact..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the    great again</dc:title>
  <dc:creator>Saloni Swaminathan</dc:creator>
  <cp:lastModifiedBy>Saloni Swaminathan</cp:lastModifiedBy>
  <cp:revision>1</cp:revision>
  <dcterms:created xsi:type="dcterms:W3CDTF">2021-10-07T11:30:05Z</dcterms:created>
  <dcterms:modified xsi:type="dcterms:W3CDTF">2021-10-07T12:09:35Z</dcterms:modified>
</cp:coreProperties>
</file>