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3.png" ContentType="image/png"/>
  <Override PartName="/ppt/media/image1.jpeg" ContentType="image/jpeg"/>
  <Override PartName="/ppt/media/image2.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17760" y="1517760"/>
            <a:ext cx="9143280" cy="1343520"/>
          </a:xfrm>
          <a:prstGeom prst="rect">
            <a:avLst/>
          </a:prstGeom>
        </p:spPr>
        <p:txBody>
          <a:bodyPr lIns="0" rIns="0" tIns="0" bIns="0" anchor="ctr">
            <a:spAutoFit/>
          </a:bodyPr>
          <a:p>
            <a:endParaRPr b="0" lang="it-IT" sz="1800" spc="-1" strike="noStrike">
              <a:solidFill>
                <a:srgbClr val="000000"/>
              </a:solidFill>
              <a:latin typeface="Avenir Next LT Pro"/>
            </a:endParaRPr>
          </a:p>
        </p:txBody>
      </p:sp>
      <p:sp>
        <p:nvSpPr>
          <p:cNvPr id="28" name="PlaceHolder 2"/>
          <p:cNvSpPr>
            <a:spLocks noGrp="1"/>
          </p:cNvSpPr>
          <p:nvPr>
            <p:ph type="body"/>
          </p:nvPr>
        </p:nvSpPr>
        <p:spPr>
          <a:xfrm>
            <a:off x="1517760" y="2971800"/>
            <a:ext cx="914328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29" name="PlaceHolder 3"/>
          <p:cNvSpPr>
            <a:spLocks noGrp="1"/>
          </p:cNvSpPr>
          <p:nvPr>
            <p:ph type="body"/>
          </p:nvPr>
        </p:nvSpPr>
        <p:spPr>
          <a:xfrm>
            <a:off x="1517760" y="4605120"/>
            <a:ext cx="914328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517760" y="1517760"/>
            <a:ext cx="9143280" cy="1343520"/>
          </a:xfrm>
          <a:prstGeom prst="rect">
            <a:avLst/>
          </a:prstGeom>
        </p:spPr>
        <p:txBody>
          <a:bodyPr lIns="0" rIns="0" tIns="0" bIns="0" anchor="ctr">
            <a:spAutoFit/>
          </a:bodyPr>
          <a:p>
            <a:endParaRPr b="0" lang="it-IT" sz="1800" spc="-1" strike="noStrike">
              <a:solidFill>
                <a:srgbClr val="000000"/>
              </a:solidFill>
              <a:latin typeface="Avenir Next LT Pro"/>
            </a:endParaRPr>
          </a:p>
        </p:txBody>
      </p:sp>
      <p:sp>
        <p:nvSpPr>
          <p:cNvPr id="31" name="PlaceHolder 2"/>
          <p:cNvSpPr>
            <a:spLocks noGrp="1"/>
          </p:cNvSpPr>
          <p:nvPr>
            <p:ph type="body"/>
          </p:nvPr>
        </p:nvSpPr>
        <p:spPr>
          <a:xfrm>
            <a:off x="1517760" y="2971800"/>
            <a:ext cx="446184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32" name="PlaceHolder 3"/>
          <p:cNvSpPr>
            <a:spLocks noGrp="1"/>
          </p:cNvSpPr>
          <p:nvPr>
            <p:ph type="body"/>
          </p:nvPr>
        </p:nvSpPr>
        <p:spPr>
          <a:xfrm>
            <a:off x="6203160" y="2971800"/>
            <a:ext cx="446184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33" name="PlaceHolder 4"/>
          <p:cNvSpPr>
            <a:spLocks noGrp="1"/>
          </p:cNvSpPr>
          <p:nvPr>
            <p:ph type="body"/>
          </p:nvPr>
        </p:nvSpPr>
        <p:spPr>
          <a:xfrm>
            <a:off x="1517760" y="4605120"/>
            <a:ext cx="446184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34" name="PlaceHolder 5"/>
          <p:cNvSpPr>
            <a:spLocks noGrp="1"/>
          </p:cNvSpPr>
          <p:nvPr>
            <p:ph type="body"/>
          </p:nvPr>
        </p:nvSpPr>
        <p:spPr>
          <a:xfrm>
            <a:off x="6203160" y="4605120"/>
            <a:ext cx="446184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517760" y="1517760"/>
            <a:ext cx="9143280" cy="1343520"/>
          </a:xfrm>
          <a:prstGeom prst="rect">
            <a:avLst/>
          </a:prstGeom>
        </p:spPr>
        <p:txBody>
          <a:bodyPr lIns="0" rIns="0" tIns="0" bIns="0" anchor="ctr">
            <a:spAutoFit/>
          </a:bodyPr>
          <a:p>
            <a:endParaRPr b="0" lang="it-IT" sz="1800" spc="-1" strike="noStrike">
              <a:solidFill>
                <a:srgbClr val="000000"/>
              </a:solidFill>
              <a:latin typeface="Avenir Next LT Pro"/>
            </a:endParaRPr>
          </a:p>
        </p:txBody>
      </p:sp>
      <p:sp>
        <p:nvSpPr>
          <p:cNvPr id="36" name="PlaceHolder 2"/>
          <p:cNvSpPr>
            <a:spLocks noGrp="1"/>
          </p:cNvSpPr>
          <p:nvPr>
            <p:ph type="body"/>
          </p:nvPr>
        </p:nvSpPr>
        <p:spPr>
          <a:xfrm>
            <a:off x="1517760" y="2971800"/>
            <a:ext cx="294372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37" name="PlaceHolder 3"/>
          <p:cNvSpPr>
            <a:spLocks noGrp="1"/>
          </p:cNvSpPr>
          <p:nvPr>
            <p:ph type="body"/>
          </p:nvPr>
        </p:nvSpPr>
        <p:spPr>
          <a:xfrm>
            <a:off x="4609080" y="2971800"/>
            <a:ext cx="294372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38" name="PlaceHolder 4"/>
          <p:cNvSpPr>
            <a:spLocks noGrp="1"/>
          </p:cNvSpPr>
          <p:nvPr>
            <p:ph type="body"/>
          </p:nvPr>
        </p:nvSpPr>
        <p:spPr>
          <a:xfrm>
            <a:off x="7700400" y="2971800"/>
            <a:ext cx="294372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39" name="PlaceHolder 5"/>
          <p:cNvSpPr>
            <a:spLocks noGrp="1"/>
          </p:cNvSpPr>
          <p:nvPr>
            <p:ph type="body"/>
          </p:nvPr>
        </p:nvSpPr>
        <p:spPr>
          <a:xfrm>
            <a:off x="1517760" y="4605120"/>
            <a:ext cx="294372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40" name="PlaceHolder 6"/>
          <p:cNvSpPr>
            <a:spLocks noGrp="1"/>
          </p:cNvSpPr>
          <p:nvPr>
            <p:ph type="body"/>
          </p:nvPr>
        </p:nvSpPr>
        <p:spPr>
          <a:xfrm>
            <a:off x="4609080" y="4605120"/>
            <a:ext cx="294372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41" name="PlaceHolder 7"/>
          <p:cNvSpPr>
            <a:spLocks noGrp="1"/>
          </p:cNvSpPr>
          <p:nvPr>
            <p:ph type="body"/>
          </p:nvPr>
        </p:nvSpPr>
        <p:spPr>
          <a:xfrm>
            <a:off x="7700400" y="4605120"/>
            <a:ext cx="294372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517760" y="1517760"/>
            <a:ext cx="9143280" cy="1343520"/>
          </a:xfrm>
          <a:prstGeom prst="rect">
            <a:avLst/>
          </a:prstGeom>
        </p:spPr>
        <p:txBody>
          <a:bodyPr lIns="0" rIns="0" tIns="0" bIns="0" anchor="ctr">
            <a:spAutoFit/>
          </a:bodyPr>
          <a:p>
            <a:endParaRPr b="0" lang="it-IT" sz="1800" spc="-1" strike="noStrike">
              <a:solidFill>
                <a:srgbClr val="000000"/>
              </a:solidFill>
              <a:latin typeface="Avenir Next LT Pro"/>
            </a:endParaRPr>
          </a:p>
        </p:txBody>
      </p:sp>
      <p:sp>
        <p:nvSpPr>
          <p:cNvPr id="49" name="PlaceHolder 2"/>
          <p:cNvSpPr>
            <a:spLocks noGrp="1"/>
          </p:cNvSpPr>
          <p:nvPr>
            <p:ph type="subTitle"/>
          </p:nvPr>
        </p:nvSpPr>
        <p:spPr>
          <a:xfrm>
            <a:off x="1517760" y="2971800"/>
            <a:ext cx="9143280" cy="312660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17760" y="1517760"/>
            <a:ext cx="9143280" cy="1343520"/>
          </a:xfrm>
          <a:prstGeom prst="rect">
            <a:avLst/>
          </a:prstGeom>
        </p:spPr>
        <p:txBody>
          <a:bodyPr lIns="0" rIns="0" tIns="0" bIns="0" anchor="ctr">
            <a:spAutoFit/>
          </a:bodyPr>
          <a:p>
            <a:endParaRPr b="0" lang="it-IT" sz="1800" spc="-1" strike="noStrike">
              <a:solidFill>
                <a:srgbClr val="000000"/>
              </a:solidFill>
              <a:latin typeface="Avenir Next LT Pro"/>
            </a:endParaRPr>
          </a:p>
        </p:txBody>
      </p:sp>
      <p:sp>
        <p:nvSpPr>
          <p:cNvPr id="51" name="PlaceHolder 2"/>
          <p:cNvSpPr>
            <a:spLocks noGrp="1"/>
          </p:cNvSpPr>
          <p:nvPr>
            <p:ph type="body"/>
          </p:nvPr>
        </p:nvSpPr>
        <p:spPr>
          <a:xfrm>
            <a:off x="1517760" y="2971800"/>
            <a:ext cx="9143280" cy="312660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517760" y="1517760"/>
            <a:ext cx="9143280" cy="1343520"/>
          </a:xfrm>
          <a:prstGeom prst="rect">
            <a:avLst/>
          </a:prstGeom>
        </p:spPr>
        <p:txBody>
          <a:bodyPr lIns="0" rIns="0" tIns="0" bIns="0" anchor="ctr">
            <a:spAutoFit/>
          </a:bodyPr>
          <a:p>
            <a:endParaRPr b="0" lang="it-IT" sz="1800" spc="-1" strike="noStrike">
              <a:solidFill>
                <a:srgbClr val="000000"/>
              </a:solidFill>
              <a:latin typeface="Avenir Next LT Pro"/>
            </a:endParaRPr>
          </a:p>
        </p:txBody>
      </p:sp>
      <p:sp>
        <p:nvSpPr>
          <p:cNvPr id="53" name="PlaceHolder 2"/>
          <p:cNvSpPr>
            <a:spLocks noGrp="1"/>
          </p:cNvSpPr>
          <p:nvPr>
            <p:ph type="body"/>
          </p:nvPr>
        </p:nvSpPr>
        <p:spPr>
          <a:xfrm>
            <a:off x="1517760" y="2971800"/>
            <a:ext cx="4461840" cy="312660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54" name="PlaceHolder 3"/>
          <p:cNvSpPr>
            <a:spLocks noGrp="1"/>
          </p:cNvSpPr>
          <p:nvPr>
            <p:ph type="body"/>
          </p:nvPr>
        </p:nvSpPr>
        <p:spPr>
          <a:xfrm>
            <a:off x="6203160" y="2971800"/>
            <a:ext cx="4461840" cy="312660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517760" y="1517760"/>
            <a:ext cx="9143280" cy="1343520"/>
          </a:xfrm>
          <a:prstGeom prst="rect">
            <a:avLst/>
          </a:prstGeom>
        </p:spPr>
        <p:txBody>
          <a:bodyPr lIns="0" rIns="0" tIns="0" bIns="0" anchor="ctr">
            <a:spAutoFit/>
          </a:bodyPr>
          <a:p>
            <a:endParaRPr b="0" lang="it-IT" sz="1800" spc="-1" strike="noStrike">
              <a:solidFill>
                <a:srgbClr val="000000"/>
              </a:solidFill>
              <a:latin typeface="Avenir Next LT Pro"/>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1517760" y="1517760"/>
            <a:ext cx="9143280" cy="622908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17760" y="1517760"/>
            <a:ext cx="9143280" cy="1343520"/>
          </a:xfrm>
          <a:prstGeom prst="rect">
            <a:avLst/>
          </a:prstGeom>
        </p:spPr>
        <p:txBody>
          <a:bodyPr lIns="0" rIns="0" tIns="0" bIns="0" anchor="ctr">
            <a:spAutoFit/>
          </a:bodyPr>
          <a:p>
            <a:endParaRPr b="0" lang="it-IT" sz="1800" spc="-1" strike="noStrike">
              <a:solidFill>
                <a:srgbClr val="000000"/>
              </a:solidFill>
              <a:latin typeface="Avenir Next LT Pro"/>
            </a:endParaRPr>
          </a:p>
        </p:txBody>
      </p:sp>
      <p:sp>
        <p:nvSpPr>
          <p:cNvPr id="58" name="PlaceHolder 2"/>
          <p:cNvSpPr>
            <a:spLocks noGrp="1"/>
          </p:cNvSpPr>
          <p:nvPr>
            <p:ph type="body"/>
          </p:nvPr>
        </p:nvSpPr>
        <p:spPr>
          <a:xfrm>
            <a:off x="1517760" y="2971800"/>
            <a:ext cx="446184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59" name="PlaceHolder 3"/>
          <p:cNvSpPr>
            <a:spLocks noGrp="1"/>
          </p:cNvSpPr>
          <p:nvPr>
            <p:ph type="body"/>
          </p:nvPr>
        </p:nvSpPr>
        <p:spPr>
          <a:xfrm>
            <a:off x="6203160" y="2971800"/>
            <a:ext cx="4461840" cy="312660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60" name="PlaceHolder 4"/>
          <p:cNvSpPr>
            <a:spLocks noGrp="1"/>
          </p:cNvSpPr>
          <p:nvPr>
            <p:ph type="body"/>
          </p:nvPr>
        </p:nvSpPr>
        <p:spPr>
          <a:xfrm>
            <a:off x="1517760" y="4605120"/>
            <a:ext cx="446184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517760" y="1517760"/>
            <a:ext cx="9143280" cy="1343520"/>
          </a:xfrm>
          <a:prstGeom prst="rect">
            <a:avLst/>
          </a:prstGeom>
        </p:spPr>
        <p:txBody>
          <a:bodyPr lIns="0" rIns="0" tIns="0" bIns="0" anchor="ctr">
            <a:spAutoFit/>
          </a:bodyPr>
          <a:p>
            <a:endParaRPr b="0" lang="it-IT" sz="1800" spc="-1" strike="noStrike">
              <a:solidFill>
                <a:srgbClr val="000000"/>
              </a:solidFill>
              <a:latin typeface="Avenir Next LT Pro"/>
            </a:endParaRPr>
          </a:p>
        </p:txBody>
      </p:sp>
      <p:sp>
        <p:nvSpPr>
          <p:cNvPr id="7" name="PlaceHolder 2"/>
          <p:cNvSpPr>
            <a:spLocks noGrp="1"/>
          </p:cNvSpPr>
          <p:nvPr>
            <p:ph type="subTitle"/>
          </p:nvPr>
        </p:nvSpPr>
        <p:spPr>
          <a:xfrm>
            <a:off x="1517760" y="2971800"/>
            <a:ext cx="9143280" cy="312660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17760" y="1517760"/>
            <a:ext cx="9143280" cy="1343520"/>
          </a:xfrm>
          <a:prstGeom prst="rect">
            <a:avLst/>
          </a:prstGeom>
        </p:spPr>
        <p:txBody>
          <a:bodyPr lIns="0" rIns="0" tIns="0" bIns="0" anchor="ctr">
            <a:spAutoFit/>
          </a:bodyPr>
          <a:p>
            <a:endParaRPr b="0" lang="it-IT" sz="1800" spc="-1" strike="noStrike">
              <a:solidFill>
                <a:srgbClr val="000000"/>
              </a:solidFill>
              <a:latin typeface="Avenir Next LT Pro"/>
            </a:endParaRPr>
          </a:p>
        </p:txBody>
      </p:sp>
      <p:sp>
        <p:nvSpPr>
          <p:cNvPr id="62" name="PlaceHolder 2"/>
          <p:cNvSpPr>
            <a:spLocks noGrp="1"/>
          </p:cNvSpPr>
          <p:nvPr>
            <p:ph type="body"/>
          </p:nvPr>
        </p:nvSpPr>
        <p:spPr>
          <a:xfrm>
            <a:off x="1517760" y="2971800"/>
            <a:ext cx="4461840" cy="312660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63" name="PlaceHolder 3"/>
          <p:cNvSpPr>
            <a:spLocks noGrp="1"/>
          </p:cNvSpPr>
          <p:nvPr>
            <p:ph type="body"/>
          </p:nvPr>
        </p:nvSpPr>
        <p:spPr>
          <a:xfrm>
            <a:off x="6203160" y="2971800"/>
            <a:ext cx="446184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64" name="PlaceHolder 4"/>
          <p:cNvSpPr>
            <a:spLocks noGrp="1"/>
          </p:cNvSpPr>
          <p:nvPr>
            <p:ph type="body"/>
          </p:nvPr>
        </p:nvSpPr>
        <p:spPr>
          <a:xfrm>
            <a:off x="6203160" y="4605120"/>
            <a:ext cx="446184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517760" y="1517760"/>
            <a:ext cx="9143280" cy="1343520"/>
          </a:xfrm>
          <a:prstGeom prst="rect">
            <a:avLst/>
          </a:prstGeom>
        </p:spPr>
        <p:txBody>
          <a:bodyPr lIns="0" rIns="0" tIns="0" bIns="0" anchor="ctr">
            <a:spAutoFit/>
          </a:bodyPr>
          <a:p>
            <a:endParaRPr b="0" lang="it-IT" sz="1800" spc="-1" strike="noStrike">
              <a:solidFill>
                <a:srgbClr val="000000"/>
              </a:solidFill>
              <a:latin typeface="Avenir Next LT Pro"/>
            </a:endParaRPr>
          </a:p>
        </p:txBody>
      </p:sp>
      <p:sp>
        <p:nvSpPr>
          <p:cNvPr id="66" name="PlaceHolder 2"/>
          <p:cNvSpPr>
            <a:spLocks noGrp="1"/>
          </p:cNvSpPr>
          <p:nvPr>
            <p:ph type="body"/>
          </p:nvPr>
        </p:nvSpPr>
        <p:spPr>
          <a:xfrm>
            <a:off x="1517760" y="2971800"/>
            <a:ext cx="446184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67" name="PlaceHolder 3"/>
          <p:cNvSpPr>
            <a:spLocks noGrp="1"/>
          </p:cNvSpPr>
          <p:nvPr>
            <p:ph type="body"/>
          </p:nvPr>
        </p:nvSpPr>
        <p:spPr>
          <a:xfrm>
            <a:off x="6203160" y="2971800"/>
            <a:ext cx="446184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68" name="PlaceHolder 4"/>
          <p:cNvSpPr>
            <a:spLocks noGrp="1"/>
          </p:cNvSpPr>
          <p:nvPr>
            <p:ph type="body"/>
          </p:nvPr>
        </p:nvSpPr>
        <p:spPr>
          <a:xfrm>
            <a:off x="1517760" y="4605120"/>
            <a:ext cx="914328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17760" y="1517760"/>
            <a:ext cx="9143280" cy="1343520"/>
          </a:xfrm>
          <a:prstGeom prst="rect">
            <a:avLst/>
          </a:prstGeom>
        </p:spPr>
        <p:txBody>
          <a:bodyPr lIns="0" rIns="0" tIns="0" bIns="0" anchor="ctr">
            <a:spAutoFit/>
          </a:bodyPr>
          <a:p>
            <a:endParaRPr b="0" lang="it-IT" sz="1800" spc="-1" strike="noStrike">
              <a:solidFill>
                <a:srgbClr val="000000"/>
              </a:solidFill>
              <a:latin typeface="Avenir Next LT Pro"/>
            </a:endParaRPr>
          </a:p>
        </p:txBody>
      </p:sp>
      <p:sp>
        <p:nvSpPr>
          <p:cNvPr id="70" name="PlaceHolder 2"/>
          <p:cNvSpPr>
            <a:spLocks noGrp="1"/>
          </p:cNvSpPr>
          <p:nvPr>
            <p:ph type="body"/>
          </p:nvPr>
        </p:nvSpPr>
        <p:spPr>
          <a:xfrm>
            <a:off x="1517760" y="2971800"/>
            <a:ext cx="914328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71" name="PlaceHolder 3"/>
          <p:cNvSpPr>
            <a:spLocks noGrp="1"/>
          </p:cNvSpPr>
          <p:nvPr>
            <p:ph type="body"/>
          </p:nvPr>
        </p:nvSpPr>
        <p:spPr>
          <a:xfrm>
            <a:off x="1517760" y="4605120"/>
            <a:ext cx="914328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517760" y="1517760"/>
            <a:ext cx="9143280" cy="1343520"/>
          </a:xfrm>
          <a:prstGeom prst="rect">
            <a:avLst/>
          </a:prstGeom>
        </p:spPr>
        <p:txBody>
          <a:bodyPr lIns="0" rIns="0" tIns="0" bIns="0" anchor="ctr">
            <a:spAutoFit/>
          </a:bodyPr>
          <a:p>
            <a:endParaRPr b="0" lang="it-IT" sz="1800" spc="-1" strike="noStrike">
              <a:solidFill>
                <a:srgbClr val="000000"/>
              </a:solidFill>
              <a:latin typeface="Avenir Next LT Pro"/>
            </a:endParaRPr>
          </a:p>
        </p:txBody>
      </p:sp>
      <p:sp>
        <p:nvSpPr>
          <p:cNvPr id="73" name="PlaceHolder 2"/>
          <p:cNvSpPr>
            <a:spLocks noGrp="1"/>
          </p:cNvSpPr>
          <p:nvPr>
            <p:ph type="body"/>
          </p:nvPr>
        </p:nvSpPr>
        <p:spPr>
          <a:xfrm>
            <a:off x="1517760" y="2971800"/>
            <a:ext cx="446184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74" name="PlaceHolder 3"/>
          <p:cNvSpPr>
            <a:spLocks noGrp="1"/>
          </p:cNvSpPr>
          <p:nvPr>
            <p:ph type="body"/>
          </p:nvPr>
        </p:nvSpPr>
        <p:spPr>
          <a:xfrm>
            <a:off x="6203160" y="2971800"/>
            <a:ext cx="446184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75" name="PlaceHolder 4"/>
          <p:cNvSpPr>
            <a:spLocks noGrp="1"/>
          </p:cNvSpPr>
          <p:nvPr>
            <p:ph type="body"/>
          </p:nvPr>
        </p:nvSpPr>
        <p:spPr>
          <a:xfrm>
            <a:off x="1517760" y="4605120"/>
            <a:ext cx="446184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76" name="PlaceHolder 5"/>
          <p:cNvSpPr>
            <a:spLocks noGrp="1"/>
          </p:cNvSpPr>
          <p:nvPr>
            <p:ph type="body"/>
          </p:nvPr>
        </p:nvSpPr>
        <p:spPr>
          <a:xfrm>
            <a:off x="6203160" y="4605120"/>
            <a:ext cx="446184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517760" y="1517760"/>
            <a:ext cx="9143280" cy="1343520"/>
          </a:xfrm>
          <a:prstGeom prst="rect">
            <a:avLst/>
          </a:prstGeom>
        </p:spPr>
        <p:txBody>
          <a:bodyPr lIns="0" rIns="0" tIns="0" bIns="0" anchor="ctr">
            <a:spAutoFit/>
          </a:bodyPr>
          <a:p>
            <a:endParaRPr b="0" lang="it-IT" sz="1800" spc="-1" strike="noStrike">
              <a:solidFill>
                <a:srgbClr val="000000"/>
              </a:solidFill>
              <a:latin typeface="Avenir Next LT Pro"/>
            </a:endParaRPr>
          </a:p>
        </p:txBody>
      </p:sp>
      <p:sp>
        <p:nvSpPr>
          <p:cNvPr id="78" name="PlaceHolder 2"/>
          <p:cNvSpPr>
            <a:spLocks noGrp="1"/>
          </p:cNvSpPr>
          <p:nvPr>
            <p:ph type="body"/>
          </p:nvPr>
        </p:nvSpPr>
        <p:spPr>
          <a:xfrm>
            <a:off x="1517760" y="2971800"/>
            <a:ext cx="294372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79" name="PlaceHolder 3"/>
          <p:cNvSpPr>
            <a:spLocks noGrp="1"/>
          </p:cNvSpPr>
          <p:nvPr>
            <p:ph type="body"/>
          </p:nvPr>
        </p:nvSpPr>
        <p:spPr>
          <a:xfrm>
            <a:off x="4609080" y="2971800"/>
            <a:ext cx="294372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80" name="PlaceHolder 4"/>
          <p:cNvSpPr>
            <a:spLocks noGrp="1"/>
          </p:cNvSpPr>
          <p:nvPr>
            <p:ph type="body"/>
          </p:nvPr>
        </p:nvSpPr>
        <p:spPr>
          <a:xfrm>
            <a:off x="7700400" y="2971800"/>
            <a:ext cx="294372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81" name="PlaceHolder 5"/>
          <p:cNvSpPr>
            <a:spLocks noGrp="1"/>
          </p:cNvSpPr>
          <p:nvPr>
            <p:ph type="body"/>
          </p:nvPr>
        </p:nvSpPr>
        <p:spPr>
          <a:xfrm>
            <a:off x="1517760" y="4605120"/>
            <a:ext cx="294372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82" name="PlaceHolder 6"/>
          <p:cNvSpPr>
            <a:spLocks noGrp="1"/>
          </p:cNvSpPr>
          <p:nvPr>
            <p:ph type="body"/>
          </p:nvPr>
        </p:nvSpPr>
        <p:spPr>
          <a:xfrm>
            <a:off x="4609080" y="4605120"/>
            <a:ext cx="294372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83" name="PlaceHolder 7"/>
          <p:cNvSpPr>
            <a:spLocks noGrp="1"/>
          </p:cNvSpPr>
          <p:nvPr>
            <p:ph type="body"/>
          </p:nvPr>
        </p:nvSpPr>
        <p:spPr>
          <a:xfrm>
            <a:off x="7700400" y="4605120"/>
            <a:ext cx="294372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517760" y="1517760"/>
            <a:ext cx="9143280" cy="1343520"/>
          </a:xfrm>
          <a:prstGeom prst="rect">
            <a:avLst/>
          </a:prstGeom>
        </p:spPr>
        <p:txBody>
          <a:bodyPr lIns="0" rIns="0" tIns="0" bIns="0" anchor="ctr">
            <a:spAutoFit/>
          </a:bodyPr>
          <a:p>
            <a:endParaRPr b="0" lang="it-IT" sz="1800" spc="-1" strike="noStrike">
              <a:solidFill>
                <a:srgbClr val="000000"/>
              </a:solidFill>
              <a:latin typeface="Avenir Next LT Pro"/>
            </a:endParaRPr>
          </a:p>
        </p:txBody>
      </p:sp>
      <p:sp>
        <p:nvSpPr>
          <p:cNvPr id="9" name="PlaceHolder 2"/>
          <p:cNvSpPr>
            <a:spLocks noGrp="1"/>
          </p:cNvSpPr>
          <p:nvPr>
            <p:ph type="body"/>
          </p:nvPr>
        </p:nvSpPr>
        <p:spPr>
          <a:xfrm>
            <a:off x="1517760" y="2971800"/>
            <a:ext cx="9143280" cy="312660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517760" y="1517760"/>
            <a:ext cx="9143280" cy="1343520"/>
          </a:xfrm>
          <a:prstGeom prst="rect">
            <a:avLst/>
          </a:prstGeom>
        </p:spPr>
        <p:txBody>
          <a:bodyPr lIns="0" rIns="0" tIns="0" bIns="0" anchor="ctr">
            <a:spAutoFit/>
          </a:bodyPr>
          <a:p>
            <a:endParaRPr b="0" lang="it-IT" sz="1800" spc="-1" strike="noStrike">
              <a:solidFill>
                <a:srgbClr val="000000"/>
              </a:solidFill>
              <a:latin typeface="Avenir Next LT Pro"/>
            </a:endParaRPr>
          </a:p>
        </p:txBody>
      </p:sp>
      <p:sp>
        <p:nvSpPr>
          <p:cNvPr id="11" name="PlaceHolder 2"/>
          <p:cNvSpPr>
            <a:spLocks noGrp="1"/>
          </p:cNvSpPr>
          <p:nvPr>
            <p:ph type="body"/>
          </p:nvPr>
        </p:nvSpPr>
        <p:spPr>
          <a:xfrm>
            <a:off x="1517760" y="2971800"/>
            <a:ext cx="4461840" cy="312660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12" name="PlaceHolder 3"/>
          <p:cNvSpPr>
            <a:spLocks noGrp="1"/>
          </p:cNvSpPr>
          <p:nvPr>
            <p:ph type="body"/>
          </p:nvPr>
        </p:nvSpPr>
        <p:spPr>
          <a:xfrm>
            <a:off x="6203160" y="2971800"/>
            <a:ext cx="4461840" cy="312660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517760" y="1517760"/>
            <a:ext cx="9143280" cy="1343520"/>
          </a:xfrm>
          <a:prstGeom prst="rect">
            <a:avLst/>
          </a:prstGeom>
        </p:spPr>
        <p:txBody>
          <a:bodyPr lIns="0" rIns="0" tIns="0" bIns="0" anchor="ctr">
            <a:spAutoFit/>
          </a:bodyPr>
          <a:p>
            <a:endParaRPr b="0" lang="it-IT" sz="1800" spc="-1" strike="noStrike">
              <a:solidFill>
                <a:srgbClr val="000000"/>
              </a:solidFill>
              <a:latin typeface="Avenir Next LT Pro"/>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517760" y="1517760"/>
            <a:ext cx="9143280" cy="622908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17760" y="1517760"/>
            <a:ext cx="9143280" cy="1343520"/>
          </a:xfrm>
          <a:prstGeom prst="rect">
            <a:avLst/>
          </a:prstGeom>
        </p:spPr>
        <p:txBody>
          <a:bodyPr lIns="0" rIns="0" tIns="0" bIns="0" anchor="ctr">
            <a:spAutoFit/>
          </a:bodyPr>
          <a:p>
            <a:endParaRPr b="0" lang="it-IT" sz="1800" spc="-1" strike="noStrike">
              <a:solidFill>
                <a:srgbClr val="000000"/>
              </a:solidFill>
              <a:latin typeface="Avenir Next LT Pro"/>
            </a:endParaRPr>
          </a:p>
        </p:txBody>
      </p:sp>
      <p:sp>
        <p:nvSpPr>
          <p:cNvPr id="16" name="PlaceHolder 2"/>
          <p:cNvSpPr>
            <a:spLocks noGrp="1"/>
          </p:cNvSpPr>
          <p:nvPr>
            <p:ph type="body"/>
          </p:nvPr>
        </p:nvSpPr>
        <p:spPr>
          <a:xfrm>
            <a:off x="1517760" y="2971800"/>
            <a:ext cx="446184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17" name="PlaceHolder 3"/>
          <p:cNvSpPr>
            <a:spLocks noGrp="1"/>
          </p:cNvSpPr>
          <p:nvPr>
            <p:ph type="body"/>
          </p:nvPr>
        </p:nvSpPr>
        <p:spPr>
          <a:xfrm>
            <a:off x="6203160" y="2971800"/>
            <a:ext cx="4461840" cy="312660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18" name="PlaceHolder 4"/>
          <p:cNvSpPr>
            <a:spLocks noGrp="1"/>
          </p:cNvSpPr>
          <p:nvPr>
            <p:ph type="body"/>
          </p:nvPr>
        </p:nvSpPr>
        <p:spPr>
          <a:xfrm>
            <a:off x="1517760" y="4605120"/>
            <a:ext cx="446184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17760" y="1517760"/>
            <a:ext cx="9143280" cy="1343520"/>
          </a:xfrm>
          <a:prstGeom prst="rect">
            <a:avLst/>
          </a:prstGeom>
        </p:spPr>
        <p:txBody>
          <a:bodyPr lIns="0" rIns="0" tIns="0" bIns="0" anchor="ctr">
            <a:spAutoFit/>
          </a:bodyPr>
          <a:p>
            <a:endParaRPr b="0" lang="it-IT" sz="1800" spc="-1" strike="noStrike">
              <a:solidFill>
                <a:srgbClr val="000000"/>
              </a:solidFill>
              <a:latin typeface="Avenir Next LT Pro"/>
            </a:endParaRPr>
          </a:p>
        </p:txBody>
      </p:sp>
      <p:sp>
        <p:nvSpPr>
          <p:cNvPr id="20" name="PlaceHolder 2"/>
          <p:cNvSpPr>
            <a:spLocks noGrp="1"/>
          </p:cNvSpPr>
          <p:nvPr>
            <p:ph type="body"/>
          </p:nvPr>
        </p:nvSpPr>
        <p:spPr>
          <a:xfrm>
            <a:off x="1517760" y="2971800"/>
            <a:ext cx="4461840" cy="312660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21" name="PlaceHolder 3"/>
          <p:cNvSpPr>
            <a:spLocks noGrp="1"/>
          </p:cNvSpPr>
          <p:nvPr>
            <p:ph type="body"/>
          </p:nvPr>
        </p:nvSpPr>
        <p:spPr>
          <a:xfrm>
            <a:off x="6203160" y="2971800"/>
            <a:ext cx="446184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22" name="PlaceHolder 4"/>
          <p:cNvSpPr>
            <a:spLocks noGrp="1"/>
          </p:cNvSpPr>
          <p:nvPr>
            <p:ph type="body"/>
          </p:nvPr>
        </p:nvSpPr>
        <p:spPr>
          <a:xfrm>
            <a:off x="6203160" y="4605120"/>
            <a:ext cx="446184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17760" y="1517760"/>
            <a:ext cx="9143280" cy="1343520"/>
          </a:xfrm>
          <a:prstGeom prst="rect">
            <a:avLst/>
          </a:prstGeom>
        </p:spPr>
        <p:txBody>
          <a:bodyPr lIns="0" rIns="0" tIns="0" bIns="0" anchor="ctr">
            <a:spAutoFit/>
          </a:bodyPr>
          <a:p>
            <a:endParaRPr b="0" lang="it-IT" sz="1800" spc="-1" strike="noStrike">
              <a:solidFill>
                <a:srgbClr val="000000"/>
              </a:solidFill>
              <a:latin typeface="Avenir Next LT Pro"/>
            </a:endParaRPr>
          </a:p>
        </p:txBody>
      </p:sp>
      <p:sp>
        <p:nvSpPr>
          <p:cNvPr id="24" name="PlaceHolder 2"/>
          <p:cNvSpPr>
            <a:spLocks noGrp="1"/>
          </p:cNvSpPr>
          <p:nvPr>
            <p:ph type="body"/>
          </p:nvPr>
        </p:nvSpPr>
        <p:spPr>
          <a:xfrm>
            <a:off x="1517760" y="2971800"/>
            <a:ext cx="446184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25" name="PlaceHolder 3"/>
          <p:cNvSpPr>
            <a:spLocks noGrp="1"/>
          </p:cNvSpPr>
          <p:nvPr>
            <p:ph type="body"/>
          </p:nvPr>
        </p:nvSpPr>
        <p:spPr>
          <a:xfrm>
            <a:off x="6203160" y="2971800"/>
            <a:ext cx="446184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26" name="PlaceHolder 4"/>
          <p:cNvSpPr>
            <a:spLocks noGrp="1"/>
          </p:cNvSpPr>
          <p:nvPr>
            <p:ph type="body"/>
          </p:nvPr>
        </p:nvSpPr>
        <p:spPr>
          <a:xfrm>
            <a:off x="1517760" y="4605120"/>
            <a:ext cx="9143280" cy="149112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2191400" cy="6104880"/>
          </a:xfrm>
          <a:custGeom>
            <a:avLst/>
            <a:gdLst/>
            <a:ah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rotWithShape="0">
            <a:gsLst>
              <a:gs pos="10000">
                <a:srgbClr val="5b9bd5"/>
              </a:gs>
              <a:gs pos="30000">
                <a:srgbClr val="cf9b00"/>
              </a:gs>
              <a:gs pos="50000">
                <a:srgbClr val="c8c8c8"/>
              </a:gs>
              <a:gs pos="70000">
                <a:srgbClr val="ed7d31"/>
              </a:gs>
              <a:gs pos="90000">
                <a:srgbClr val="4472c4"/>
              </a:gs>
            </a:gsLst>
            <a:lin ang="7200000"/>
          </a:gradFill>
          <a:ln>
            <a:noFill/>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1517760" y="1517760"/>
            <a:ext cx="9143280" cy="1343520"/>
          </a:xfrm>
          <a:prstGeom prst="rect">
            <a:avLst/>
          </a:prstGeom>
        </p:spPr>
        <p:txBody>
          <a:bodyPr lIns="0" rIns="0" tIns="0" bIns="0" anchor="ctr">
            <a:noAutofit/>
          </a:bodyPr>
          <a:p>
            <a:r>
              <a:rPr b="0" lang="it-IT" sz="4400" spc="-1" strike="noStrike">
                <a:solidFill>
                  <a:srgbClr val="000000"/>
                </a:solidFill>
                <a:latin typeface="Avenir Next LT Pro"/>
              </a:rPr>
              <a:t>Fai clic per modificare il formato del testo del titolo</a:t>
            </a:r>
            <a:endParaRPr b="0" lang="it-IT" sz="4400" spc="-1" strike="noStrike">
              <a:solidFill>
                <a:srgbClr val="000000"/>
              </a:solidFill>
              <a:latin typeface="Avenir Next LT Pro"/>
            </a:endParaRPr>
          </a:p>
        </p:txBody>
      </p:sp>
      <p:sp>
        <p:nvSpPr>
          <p:cNvPr id="2" name="PlaceHolder 3"/>
          <p:cNvSpPr>
            <a:spLocks noGrp="1"/>
          </p:cNvSpPr>
          <p:nvPr>
            <p:ph type="ftr"/>
          </p:nvPr>
        </p:nvSpPr>
        <p:spPr>
          <a:xfrm>
            <a:off x="758880" y="6400800"/>
            <a:ext cx="6098400" cy="364320"/>
          </a:xfrm>
          <a:prstGeom prst="rect">
            <a:avLst/>
          </a:prstGeom>
        </p:spPr>
        <p:txBody>
          <a:bodyPr anchor="ctr">
            <a:noAutofit/>
          </a:bodyPr>
          <a:p>
            <a:pPr algn="ctr">
              <a:lnSpc>
                <a:spcPct val="100000"/>
              </a:lnSpc>
            </a:pPr>
            <a:r>
              <a:rPr b="0" lang="it-IT" sz="1400" spc="-1" strike="noStrike">
                <a:solidFill>
                  <a:srgbClr val="000000"/>
                </a:solidFill>
                <a:latin typeface="Times New Roman"/>
              </a:rPr>
              <a:t>Footer</a:t>
            </a:r>
            <a:endParaRPr b="0" lang="it-IT" sz="1400" spc="-1" strike="noStrike">
              <a:latin typeface="Times New Roman"/>
            </a:endParaRPr>
          </a:p>
        </p:txBody>
      </p:sp>
      <p:sp>
        <p:nvSpPr>
          <p:cNvPr id="3" name="PlaceHolder 4"/>
          <p:cNvSpPr>
            <a:spLocks noGrp="1"/>
          </p:cNvSpPr>
          <p:nvPr>
            <p:ph type="sldNum"/>
          </p:nvPr>
        </p:nvSpPr>
        <p:spPr>
          <a:xfrm>
            <a:off x="10899720" y="6400800"/>
            <a:ext cx="529560" cy="364320"/>
          </a:xfrm>
          <a:prstGeom prst="rect">
            <a:avLst/>
          </a:prstGeom>
        </p:spPr>
        <p:txBody>
          <a:bodyPr anchor="ctr">
            <a:noAutofit/>
          </a:bodyPr>
          <a:p>
            <a:pPr algn="r">
              <a:lnSpc>
                <a:spcPct val="100000"/>
              </a:lnSpc>
            </a:pPr>
            <a:fld id="{BBBEE75A-7850-4422-B84F-1F07C3D099D1}" type="slidenum">
              <a:rPr b="1" lang="it-IT" sz="1000" spc="-1" strike="noStrike">
                <a:solidFill>
                  <a:srgbClr val="000000"/>
                </a:solidFill>
                <a:latin typeface="Avenir Next LT Pro"/>
              </a:rPr>
              <a:t>&lt;numero&gt;</a:t>
            </a:fld>
            <a:endParaRPr b="0" lang="it-IT" sz="1000" spc="-1" strike="noStrike">
              <a:latin typeface="Times New Roman"/>
            </a:endParaRPr>
          </a:p>
        </p:txBody>
      </p:sp>
      <p:sp>
        <p:nvSpPr>
          <p:cNvPr id="4" name="PlaceHolder 5"/>
          <p:cNvSpPr>
            <a:spLocks noGrp="1"/>
          </p:cNvSpPr>
          <p:nvPr>
            <p:ph type="dt"/>
          </p:nvPr>
        </p:nvSpPr>
        <p:spPr>
          <a:xfrm>
            <a:off x="8805600" y="6400800"/>
            <a:ext cx="1864800" cy="364320"/>
          </a:xfrm>
          <a:prstGeom prst="rect">
            <a:avLst/>
          </a:prstGeom>
        </p:spPr>
        <p:txBody>
          <a:bodyPr anchor="ctr">
            <a:noAutofit/>
          </a:bodyPr>
          <a:p>
            <a:endParaRPr b="0" lang="it-IT" sz="2400" spc="-1" strike="noStrike">
              <a:latin typeface="Times New Roman"/>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2800" spc="-1" strike="noStrike">
                <a:solidFill>
                  <a:srgbClr val="000000"/>
                </a:solidFill>
                <a:latin typeface="Avenir Next LT Pro"/>
              </a:rPr>
              <a:t>Fai clic per modificare il formato del testo della struttura</a:t>
            </a:r>
            <a:endParaRPr b="0" lang="it-IT" sz="2800" spc="-1" strike="noStrike">
              <a:solidFill>
                <a:srgbClr val="000000"/>
              </a:solidFill>
              <a:latin typeface="Avenir Next LT Pro"/>
            </a:endParaRPr>
          </a:p>
          <a:p>
            <a:pPr lvl="1" marL="864000" indent="-324000">
              <a:spcBef>
                <a:spcPts val="1134"/>
              </a:spcBef>
              <a:buClr>
                <a:srgbClr val="000000"/>
              </a:buClr>
              <a:buSzPct val="75000"/>
              <a:buFont typeface="Symbol" charset="2"/>
              <a:buChar char=""/>
            </a:pPr>
            <a:r>
              <a:rPr b="0" lang="it-IT" sz="2000" spc="-1" strike="noStrike">
                <a:solidFill>
                  <a:srgbClr val="000000"/>
                </a:solidFill>
                <a:latin typeface="Avenir Next LT Pro"/>
              </a:rPr>
              <a:t>Secondo livello struttura</a:t>
            </a:r>
            <a:endParaRPr b="0" lang="it-IT" sz="2000" spc="-1" strike="noStrike">
              <a:solidFill>
                <a:srgbClr val="000000"/>
              </a:solidFill>
              <a:latin typeface="Avenir Next LT Pro"/>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venir Next LT Pro"/>
              </a:rPr>
              <a:t>Terzo livello struttura</a:t>
            </a:r>
            <a:endParaRPr b="0" lang="it-IT" sz="1800" spc="-1" strike="noStrike">
              <a:solidFill>
                <a:srgbClr val="000000"/>
              </a:solidFill>
              <a:latin typeface="Avenir Next LT Pro"/>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venir Next LT Pro"/>
              </a:rPr>
              <a:t>Quarto livello struttura</a:t>
            </a:r>
            <a:endParaRPr b="0" lang="it-IT" sz="1800" spc="-1" strike="noStrike">
              <a:solidFill>
                <a:srgbClr val="000000"/>
              </a:solidFill>
              <a:latin typeface="Avenir Next LT Pro"/>
            </a:endParaRPr>
          </a:p>
          <a:p>
            <a:pPr lvl="4" marL="2160000" indent="-216000">
              <a:spcBef>
                <a:spcPts val="283"/>
              </a:spcBef>
              <a:buClr>
                <a:srgbClr val="000000"/>
              </a:buClr>
              <a:buSzPct val="45000"/>
              <a:buFont typeface="Wingdings" charset="2"/>
              <a:buChar char=""/>
            </a:pPr>
            <a:r>
              <a:rPr b="0" lang="it-IT" sz="2000" spc="-1" strike="noStrike">
                <a:solidFill>
                  <a:srgbClr val="000000"/>
                </a:solidFill>
                <a:latin typeface="Avenir Next LT Pro"/>
              </a:rPr>
              <a:t>Quinto livello struttura</a:t>
            </a:r>
            <a:endParaRPr b="0" lang="it-IT" sz="2000" spc="-1" strike="noStrike">
              <a:solidFill>
                <a:srgbClr val="000000"/>
              </a:solidFill>
              <a:latin typeface="Avenir Next LT Pro"/>
            </a:endParaRPr>
          </a:p>
          <a:p>
            <a:pPr lvl="5" marL="2592000" indent="-216000">
              <a:spcBef>
                <a:spcPts val="283"/>
              </a:spcBef>
              <a:buClr>
                <a:srgbClr val="000000"/>
              </a:buClr>
              <a:buSzPct val="45000"/>
              <a:buFont typeface="Wingdings" charset="2"/>
              <a:buChar char=""/>
            </a:pPr>
            <a:r>
              <a:rPr b="0" lang="it-IT" sz="2000" spc="-1" strike="noStrike">
                <a:solidFill>
                  <a:srgbClr val="000000"/>
                </a:solidFill>
                <a:latin typeface="Avenir Next LT Pro"/>
              </a:rPr>
              <a:t>Sesto livello struttura</a:t>
            </a:r>
            <a:endParaRPr b="0" lang="it-IT" sz="2000" spc="-1" strike="noStrike">
              <a:solidFill>
                <a:srgbClr val="000000"/>
              </a:solidFill>
              <a:latin typeface="Avenir Next LT Pro"/>
            </a:endParaRPr>
          </a:p>
          <a:p>
            <a:pPr lvl="6" marL="3024000" indent="-216000">
              <a:spcBef>
                <a:spcPts val="283"/>
              </a:spcBef>
              <a:buClr>
                <a:srgbClr val="000000"/>
              </a:buClr>
              <a:buSzPct val="45000"/>
              <a:buFont typeface="Wingdings" charset="2"/>
              <a:buChar char=""/>
            </a:pPr>
            <a:r>
              <a:rPr b="0" lang="it-IT" sz="2000" spc="-1" strike="noStrike">
                <a:solidFill>
                  <a:srgbClr val="000000"/>
                </a:solidFill>
                <a:latin typeface="Avenir Next LT Pro"/>
              </a:rPr>
              <a:t>Settimo livello struttura</a:t>
            </a:r>
            <a:endParaRPr b="0" lang="it-IT" sz="2000" spc="-1" strike="noStrike">
              <a:solidFill>
                <a:srgbClr val="000000"/>
              </a:solidFill>
              <a:latin typeface="Avenir Next LT Pro"/>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0"/>
            <a:ext cx="12191400" cy="6104880"/>
          </a:xfrm>
          <a:custGeom>
            <a:avLst/>
            <a:gdLst/>
            <a:ah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rotWithShape="0">
            <a:gsLst>
              <a:gs pos="10000">
                <a:srgbClr val="5b9bd5"/>
              </a:gs>
              <a:gs pos="30000">
                <a:srgbClr val="cf9b00"/>
              </a:gs>
              <a:gs pos="50000">
                <a:srgbClr val="c8c8c8"/>
              </a:gs>
              <a:gs pos="70000">
                <a:srgbClr val="ed7d31"/>
              </a:gs>
              <a:gs pos="90000">
                <a:srgbClr val="4472c4"/>
              </a:gs>
            </a:gsLst>
            <a:lin ang="7200000"/>
          </a:gradFill>
          <a:ln>
            <a:noFill/>
          </a:ln>
        </p:spPr>
        <p:style>
          <a:lnRef idx="2">
            <a:schemeClr val="accent1">
              <a:shade val="50000"/>
            </a:schemeClr>
          </a:lnRef>
          <a:fillRef idx="1">
            <a:schemeClr val="accent1"/>
          </a:fillRef>
          <a:effectRef idx="0">
            <a:schemeClr val="accent1"/>
          </a:effectRef>
          <a:fontRef idx="minor"/>
        </p:style>
      </p:sp>
      <p:sp>
        <p:nvSpPr>
          <p:cNvPr id="43" name="PlaceHolder 2"/>
          <p:cNvSpPr>
            <a:spLocks noGrp="1"/>
          </p:cNvSpPr>
          <p:nvPr>
            <p:ph type="title"/>
          </p:nvPr>
        </p:nvSpPr>
        <p:spPr>
          <a:xfrm>
            <a:off x="1517760" y="1517760"/>
            <a:ext cx="9143280" cy="1343520"/>
          </a:xfrm>
          <a:prstGeom prst="rect">
            <a:avLst/>
          </a:prstGeom>
        </p:spPr>
        <p:txBody>
          <a:bodyPr lIns="0" rIns="0" tIns="0" bIns="0" anchor="ctr">
            <a:noAutofit/>
          </a:bodyPr>
          <a:p>
            <a:r>
              <a:rPr b="0" lang="it-IT" sz="4400" spc="-1" strike="noStrike">
                <a:solidFill>
                  <a:srgbClr val="000000"/>
                </a:solidFill>
                <a:latin typeface="Avenir Next LT Pro"/>
              </a:rPr>
              <a:t>Fai clic per modificare il formato del testo del titolo</a:t>
            </a:r>
            <a:endParaRPr b="0" lang="it-IT" sz="4400" spc="-1" strike="noStrike">
              <a:solidFill>
                <a:srgbClr val="000000"/>
              </a:solidFill>
              <a:latin typeface="Avenir Next LT Pro"/>
            </a:endParaRPr>
          </a:p>
        </p:txBody>
      </p:sp>
      <p:sp>
        <p:nvSpPr>
          <p:cNvPr id="44" name="PlaceHolder 3"/>
          <p:cNvSpPr>
            <a:spLocks noGrp="1"/>
          </p:cNvSpPr>
          <p:nvPr>
            <p:ph type="body"/>
          </p:nvPr>
        </p:nvSpPr>
        <p:spPr>
          <a:xfrm>
            <a:off x="1517760" y="2971800"/>
            <a:ext cx="9143280" cy="3126600"/>
          </a:xfrm>
          <a:prstGeom prst="rect">
            <a:avLst/>
          </a:prstGeom>
        </p:spPr>
        <p:txBody>
          <a:bodyPr lIns="0" rIns="0" tIns="0" bIns="0">
            <a:normAutofit fontScale="87000"/>
          </a:bodyPr>
          <a:p>
            <a:pPr marL="432000" indent="-324000">
              <a:spcBef>
                <a:spcPts val="1417"/>
              </a:spcBef>
              <a:buClr>
                <a:srgbClr val="000000"/>
              </a:buClr>
              <a:buSzPct val="45000"/>
              <a:buFont typeface="Wingdings" charset="2"/>
              <a:buChar char=""/>
            </a:pPr>
            <a:r>
              <a:rPr b="0" lang="it-IT" sz="2800" spc="-1" strike="noStrike">
                <a:solidFill>
                  <a:srgbClr val="000000"/>
                </a:solidFill>
                <a:latin typeface="Avenir Next LT Pro"/>
              </a:rPr>
              <a:t>Fai clic per modificare il formato del testo della struttura</a:t>
            </a:r>
            <a:endParaRPr b="0" lang="it-IT" sz="2800" spc="-1" strike="noStrike">
              <a:solidFill>
                <a:srgbClr val="000000"/>
              </a:solidFill>
              <a:latin typeface="Avenir Next LT Pro"/>
            </a:endParaRPr>
          </a:p>
          <a:p>
            <a:pPr lvl="1" marL="864000" indent="-324000">
              <a:spcBef>
                <a:spcPts val="1134"/>
              </a:spcBef>
              <a:buClr>
                <a:srgbClr val="000000"/>
              </a:buClr>
              <a:buSzPct val="75000"/>
              <a:buFont typeface="Symbol" charset="2"/>
              <a:buChar char=""/>
            </a:pPr>
            <a:r>
              <a:rPr b="0" lang="it-IT" sz="2800" spc="-1" strike="noStrike">
                <a:solidFill>
                  <a:srgbClr val="000000"/>
                </a:solidFill>
                <a:latin typeface="Avenir Next LT Pro"/>
              </a:rPr>
              <a:t>Secondo livello struttura</a:t>
            </a:r>
            <a:endParaRPr b="0" lang="it-IT" sz="2800" spc="-1" strike="noStrike">
              <a:solidFill>
                <a:srgbClr val="000000"/>
              </a:solidFill>
              <a:latin typeface="Avenir Next LT Pro"/>
            </a:endParaRPr>
          </a:p>
          <a:p>
            <a:pPr lvl="2" marL="1296000" indent="-288000">
              <a:spcBef>
                <a:spcPts val="850"/>
              </a:spcBef>
              <a:buClr>
                <a:srgbClr val="000000"/>
              </a:buClr>
              <a:buSzPct val="45000"/>
              <a:buFont typeface="Wingdings" charset="2"/>
              <a:buChar char=""/>
            </a:pPr>
            <a:r>
              <a:rPr b="0" lang="it-IT" sz="2800" spc="-1" strike="noStrike">
                <a:solidFill>
                  <a:srgbClr val="000000"/>
                </a:solidFill>
                <a:latin typeface="Avenir Next LT Pro"/>
              </a:rPr>
              <a:t>Terzo livello struttura</a:t>
            </a:r>
            <a:endParaRPr b="0" lang="it-IT" sz="2800" spc="-1" strike="noStrike">
              <a:solidFill>
                <a:srgbClr val="000000"/>
              </a:solidFill>
              <a:latin typeface="Avenir Next LT Pro"/>
            </a:endParaRPr>
          </a:p>
          <a:p>
            <a:pPr lvl="3" marL="1728000" indent="-216000">
              <a:spcBef>
                <a:spcPts val="567"/>
              </a:spcBef>
              <a:buClr>
                <a:srgbClr val="000000"/>
              </a:buClr>
              <a:buSzPct val="75000"/>
              <a:buFont typeface="Symbol" charset="2"/>
              <a:buChar char=""/>
            </a:pPr>
            <a:r>
              <a:rPr b="0" lang="it-IT" sz="2800" spc="-1" strike="noStrike">
                <a:solidFill>
                  <a:srgbClr val="000000"/>
                </a:solidFill>
                <a:latin typeface="Avenir Next LT Pro"/>
              </a:rPr>
              <a:t>Quarto livello struttura</a:t>
            </a:r>
            <a:endParaRPr b="0" lang="it-IT" sz="2800" spc="-1" strike="noStrike">
              <a:solidFill>
                <a:srgbClr val="000000"/>
              </a:solidFill>
              <a:latin typeface="Avenir Next LT Pro"/>
            </a:endParaRPr>
          </a:p>
          <a:p>
            <a:pPr lvl="4" marL="2160000" indent="-216000">
              <a:spcBef>
                <a:spcPts val="283"/>
              </a:spcBef>
              <a:buClr>
                <a:srgbClr val="000000"/>
              </a:buClr>
              <a:buSzPct val="45000"/>
              <a:buFont typeface="Wingdings" charset="2"/>
              <a:buChar char=""/>
            </a:pPr>
            <a:r>
              <a:rPr b="0" lang="it-IT" sz="2800" spc="-1" strike="noStrike">
                <a:solidFill>
                  <a:srgbClr val="000000"/>
                </a:solidFill>
                <a:latin typeface="Avenir Next LT Pro"/>
              </a:rPr>
              <a:t>Quinto livello struttura</a:t>
            </a:r>
            <a:endParaRPr b="0" lang="it-IT" sz="2800" spc="-1" strike="noStrike">
              <a:solidFill>
                <a:srgbClr val="000000"/>
              </a:solidFill>
              <a:latin typeface="Avenir Next LT Pro"/>
            </a:endParaRPr>
          </a:p>
          <a:p>
            <a:pPr lvl="5" marL="2592000" indent="-216000">
              <a:spcBef>
                <a:spcPts val="283"/>
              </a:spcBef>
              <a:buClr>
                <a:srgbClr val="000000"/>
              </a:buClr>
              <a:buSzPct val="45000"/>
              <a:buFont typeface="Wingdings" charset="2"/>
              <a:buChar char=""/>
            </a:pPr>
            <a:r>
              <a:rPr b="0" lang="it-IT" sz="2800" spc="-1" strike="noStrike">
                <a:solidFill>
                  <a:srgbClr val="000000"/>
                </a:solidFill>
                <a:latin typeface="Avenir Next LT Pro"/>
              </a:rPr>
              <a:t>Sesto livello struttura</a:t>
            </a:r>
            <a:endParaRPr b="0" lang="it-IT" sz="2800" spc="-1" strike="noStrike">
              <a:solidFill>
                <a:srgbClr val="000000"/>
              </a:solidFill>
              <a:latin typeface="Avenir Next LT Pro"/>
            </a:endParaRPr>
          </a:p>
          <a:p>
            <a:pPr lvl="6" marL="3024000" indent="-216000">
              <a:spcBef>
                <a:spcPts val="283"/>
              </a:spcBef>
              <a:buClr>
                <a:srgbClr val="000000"/>
              </a:buClr>
              <a:buSzPct val="45000"/>
              <a:buFont typeface="Wingdings" charset="2"/>
              <a:buChar char=""/>
            </a:pPr>
            <a:r>
              <a:rPr b="0" lang="it-IT" sz="2800" spc="-1" strike="noStrike">
                <a:solidFill>
                  <a:srgbClr val="000000"/>
                </a:solidFill>
                <a:latin typeface="Avenir Next LT Pro"/>
              </a:rPr>
              <a:t>Settimo livello struttura</a:t>
            </a:r>
            <a:endParaRPr b="0" lang="it-IT" sz="2800" spc="-1" strike="noStrike">
              <a:solidFill>
                <a:srgbClr val="000000"/>
              </a:solidFill>
              <a:latin typeface="Avenir Next LT Pro"/>
            </a:endParaRPr>
          </a:p>
        </p:txBody>
      </p:sp>
      <p:sp>
        <p:nvSpPr>
          <p:cNvPr id="45" name="PlaceHolder 4"/>
          <p:cNvSpPr>
            <a:spLocks noGrp="1"/>
          </p:cNvSpPr>
          <p:nvPr>
            <p:ph type="ftr"/>
          </p:nvPr>
        </p:nvSpPr>
        <p:spPr>
          <a:xfrm>
            <a:off x="758880" y="6400800"/>
            <a:ext cx="6098400" cy="364320"/>
          </a:xfrm>
          <a:prstGeom prst="rect">
            <a:avLst/>
          </a:prstGeom>
        </p:spPr>
        <p:txBody>
          <a:bodyPr anchor="ctr">
            <a:noAutofit/>
          </a:bodyPr>
          <a:p>
            <a:pPr algn="ctr">
              <a:lnSpc>
                <a:spcPct val="100000"/>
              </a:lnSpc>
            </a:pPr>
            <a:r>
              <a:rPr b="0" lang="it-IT" sz="1400" spc="-1" strike="noStrike">
                <a:solidFill>
                  <a:srgbClr val="000000"/>
                </a:solidFill>
                <a:latin typeface="Times New Roman"/>
              </a:rPr>
              <a:t>Footer</a:t>
            </a:r>
            <a:endParaRPr b="0" lang="it-IT" sz="1400" spc="-1" strike="noStrike">
              <a:latin typeface="Times New Roman"/>
            </a:endParaRPr>
          </a:p>
        </p:txBody>
      </p:sp>
      <p:sp>
        <p:nvSpPr>
          <p:cNvPr id="46" name="PlaceHolder 5"/>
          <p:cNvSpPr>
            <a:spLocks noGrp="1"/>
          </p:cNvSpPr>
          <p:nvPr>
            <p:ph type="sldNum"/>
          </p:nvPr>
        </p:nvSpPr>
        <p:spPr>
          <a:xfrm>
            <a:off x="10899720" y="6400800"/>
            <a:ext cx="529560" cy="364320"/>
          </a:xfrm>
          <a:prstGeom prst="rect">
            <a:avLst/>
          </a:prstGeom>
        </p:spPr>
        <p:txBody>
          <a:bodyPr anchor="ctr">
            <a:noAutofit/>
          </a:bodyPr>
          <a:p>
            <a:pPr algn="r">
              <a:lnSpc>
                <a:spcPct val="100000"/>
              </a:lnSpc>
            </a:pPr>
            <a:fld id="{94EA0B66-0077-4FC6-AEE8-5244BB2C07CD}" type="slidenum">
              <a:rPr b="1" lang="it-IT" sz="1000" spc="-1" strike="noStrike">
                <a:solidFill>
                  <a:srgbClr val="000000"/>
                </a:solidFill>
                <a:latin typeface="Avenir Next LT Pro"/>
              </a:rPr>
              <a:t>&lt;numero&gt;</a:t>
            </a:fld>
            <a:endParaRPr b="0" lang="it-IT" sz="1000" spc="-1" strike="noStrike">
              <a:latin typeface="Times New Roman"/>
            </a:endParaRPr>
          </a:p>
        </p:txBody>
      </p:sp>
      <p:sp>
        <p:nvSpPr>
          <p:cNvPr id="47" name="PlaceHolder 6"/>
          <p:cNvSpPr>
            <a:spLocks noGrp="1"/>
          </p:cNvSpPr>
          <p:nvPr>
            <p:ph type="dt"/>
          </p:nvPr>
        </p:nvSpPr>
        <p:spPr>
          <a:xfrm>
            <a:off x="8805600" y="6400800"/>
            <a:ext cx="1864800" cy="364320"/>
          </a:xfrm>
          <a:prstGeom prst="rect">
            <a:avLst/>
          </a:prstGeom>
        </p:spPr>
        <p:txBody>
          <a:bodyPr anchor="ctr">
            <a:noAutofit/>
          </a:bodyPr>
          <a:p>
            <a:endParaRPr b="0" lang="it-IT"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CustomShape 1"/>
          <p:cNvSpPr/>
          <p:nvPr/>
        </p:nvSpPr>
        <p:spPr>
          <a:xfrm>
            <a:off x="0" y="0"/>
            <a:ext cx="12191400" cy="6857280"/>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p:style>
      </p:sp>
      <p:sp>
        <p:nvSpPr>
          <p:cNvPr id="85" name="TextShape 2"/>
          <p:cNvSpPr txBox="1"/>
          <p:nvPr/>
        </p:nvSpPr>
        <p:spPr>
          <a:xfrm>
            <a:off x="6048000" y="1030320"/>
            <a:ext cx="5067360" cy="3506040"/>
          </a:xfrm>
          <a:prstGeom prst="rect">
            <a:avLst/>
          </a:prstGeom>
          <a:noFill/>
          <a:ln>
            <a:noFill/>
          </a:ln>
        </p:spPr>
        <p:txBody>
          <a:bodyPr anchor="ctr">
            <a:normAutofit/>
          </a:bodyPr>
          <a:p>
            <a:pPr>
              <a:lnSpc>
                <a:spcPct val="95000"/>
              </a:lnSpc>
            </a:pPr>
            <a:r>
              <a:rPr b="0" lang="it-IT" sz="6000" spc="-52" strike="noStrike">
                <a:solidFill>
                  <a:srgbClr val="000000"/>
                </a:solidFill>
                <a:latin typeface="Aharoni"/>
              </a:rPr>
              <a:t>ATAX Problem Optimization</a:t>
            </a:r>
            <a:endParaRPr b="0" lang="it-IT" sz="6000" spc="-1" strike="noStrike">
              <a:solidFill>
                <a:srgbClr val="000000"/>
              </a:solidFill>
              <a:latin typeface="Avenir Next LT Pro"/>
            </a:endParaRPr>
          </a:p>
        </p:txBody>
      </p:sp>
      <p:sp>
        <p:nvSpPr>
          <p:cNvPr id="86" name="TextShape 3"/>
          <p:cNvSpPr txBox="1"/>
          <p:nvPr/>
        </p:nvSpPr>
        <p:spPr>
          <a:xfrm>
            <a:off x="6048000" y="4691520"/>
            <a:ext cx="5067360" cy="1135440"/>
          </a:xfrm>
          <a:prstGeom prst="rect">
            <a:avLst/>
          </a:prstGeom>
          <a:noFill/>
          <a:ln>
            <a:noFill/>
          </a:ln>
        </p:spPr>
        <p:txBody>
          <a:bodyPr>
            <a:normAutofit/>
          </a:bodyPr>
          <a:p>
            <a:pPr marL="228600">
              <a:lnSpc>
                <a:spcPct val="95000"/>
              </a:lnSpc>
              <a:spcBef>
                <a:spcPts val="901"/>
              </a:spcBef>
            </a:pPr>
            <a:r>
              <a:rPr b="0" lang="it-IT" sz="2000" spc="-1" strike="noStrike">
                <a:solidFill>
                  <a:srgbClr val="000000"/>
                </a:solidFill>
                <a:latin typeface="Avenir Next LT Pro"/>
              </a:rPr>
              <a:t>Assignment 2 – Team 4</a:t>
            </a:r>
            <a:endParaRPr b="0" lang="it-IT" sz="2000" spc="-1" strike="noStrike">
              <a:latin typeface="Arial"/>
            </a:endParaRPr>
          </a:p>
          <a:p>
            <a:pPr marL="228600">
              <a:lnSpc>
                <a:spcPct val="95000"/>
              </a:lnSpc>
              <a:spcBef>
                <a:spcPts val="901"/>
              </a:spcBef>
            </a:pPr>
            <a:r>
              <a:rPr b="0" lang="it-IT" sz="2000" spc="-1" strike="noStrike">
                <a:solidFill>
                  <a:srgbClr val="000000"/>
                </a:solidFill>
                <a:latin typeface="Avenir Next LT Pro"/>
              </a:rPr>
              <a:t>Davide Buchignani – Francesco Caligiuri - Luca Di Leo</a:t>
            </a:r>
            <a:endParaRPr b="0" lang="it-IT" sz="2000" spc="-1" strike="noStrike">
              <a:latin typeface="Arial"/>
            </a:endParaRPr>
          </a:p>
        </p:txBody>
      </p:sp>
      <p:pic>
        <p:nvPicPr>
          <p:cNvPr id="87" name="Picture 3" descr=""/>
          <p:cNvPicPr/>
          <p:nvPr/>
        </p:nvPicPr>
        <p:blipFill>
          <a:blip r:embed="rId1"/>
          <a:srcRect l="28197" t="0" r="14275" b="0"/>
          <a:stretch/>
        </p:blipFill>
        <p:spPr>
          <a:xfrm>
            <a:off x="0" y="0"/>
            <a:ext cx="5403600" cy="685728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517760" y="1517760"/>
            <a:ext cx="9143280" cy="1343520"/>
          </a:xfrm>
          <a:prstGeom prst="rect">
            <a:avLst/>
          </a:prstGeom>
          <a:noFill/>
          <a:ln>
            <a:noFill/>
          </a:ln>
        </p:spPr>
        <p:txBody>
          <a:bodyPr lIns="0" rIns="0" tIns="0" bIns="0" anchor="ctr">
            <a:spAutoFit/>
          </a:bodyPr>
          <a:p>
            <a:r>
              <a:rPr b="0" lang="it-IT" sz="2800" spc="-1" strike="noStrike">
                <a:solidFill>
                  <a:srgbClr val="000000"/>
                </a:solidFill>
                <a:latin typeface="Avenir Next LT Pro"/>
              </a:rPr>
              <a:t>Possible Causes</a:t>
            </a:r>
            <a:r>
              <a:rPr b="0" lang="it-IT" sz="2800" spc="-1" strike="noStrike">
                <a:solidFill>
                  <a:srgbClr val="000000"/>
                </a:solidFill>
                <a:latin typeface="Avenir Next LT Pro"/>
              </a:rPr>
              <a:t>	</a:t>
            </a:r>
            <a:endParaRPr b="0" lang="it-IT" sz="2800" spc="-1" strike="noStrike">
              <a:solidFill>
                <a:srgbClr val="000000"/>
              </a:solidFill>
              <a:latin typeface="Avenir Next LT Pro"/>
            </a:endParaRPr>
          </a:p>
        </p:txBody>
      </p:sp>
      <p:sp>
        <p:nvSpPr>
          <p:cNvPr id="124" name="TextShape 2"/>
          <p:cNvSpPr txBox="1"/>
          <p:nvPr/>
        </p:nvSpPr>
        <p:spPr>
          <a:xfrm>
            <a:off x="1512000" y="1785600"/>
            <a:ext cx="9143280" cy="3429360"/>
          </a:xfrm>
          <a:prstGeom prst="rect">
            <a:avLst/>
          </a:prstGeom>
          <a:noFill/>
          <a:ln>
            <a:noFill/>
          </a:ln>
        </p:spPr>
        <p:txBody>
          <a:bodyPr lIns="0" rIns="0" tIns="0" bIns="0" anchor="ctr">
            <a:spAutoFit/>
          </a:bodyPr>
          <a:p>
            <a:pPr algn="ctr"/>
            <a:endParaRPr b="0" lang="it-IT" sz="2000" spc="-1" strike="noStrike">
              <a:latin typeface="Arial"/>
            </a:endParaRPr>
          </a:p>
          <a:p>
            <a:pPr algn="ctr"/>
            <a:endParaRPr b="0" lang="it-IT" sz="2000" spc="-1" strike="noStrike">
              <a:latin typeface="Arial"/>
            </a:endParaRPr>
          </a:p>
          <a:p>
            <a:pPr algn="ctr"/>
            <a:endParaRPr b="0" lang="it-IT" sz="2000" spc="-1" strike="noStrike">
              <a:latin typeface="Arial"/>
            </a:endParaRPr>
          </a:p>
          <a:p>
            <a:r>
              <a:rPr b="0" lang="it-IT" sz="2200" spc="-1" strike="noStrike">
                <a:latin typeface="Arial"/>
                <a:ea typeface="Microsoft YaHei"/>
              </a:rPr>
              <a:t>	</a:t>
            </a:r>
            <a:r>
              <a:rPr b="0" lang="it-IT" sz="2200" spc="-1" strike="noStrike">
                <a:latin typeface="Arial"/>
              </a:rPr>
              <a:t> </a:t>
            </a:r>
            <a:r>
              <a:rPr b="0" lang="it-IT" sz="2200" spc="-1" strike="noStrike">
                <a:latin typeface="Arial"/>
              </a:rPr>
              <a:t>Unnecessary memory operations.</a:t>
            </a:r>
            <a:endParaRPr b="0" lang="it-IT" sz="2200" spc="-1" strike="noStrike">
              <a:latin typeface="Arial"/>
            </a:endParaRPr>
          </a:p>
          <a:p>
            <a:pPr algn="ctr"/>
            <a:endParaRPr b="0" lang="it-IT" sz="2200" spc="-1" strike="noStrike">
              <a:latin typeface="Arial"/>
            </a:endParaRPr>
          </a:p>
          <a:p>
            <a:pPr algn="ctr"/>
            <a:endParaRPr b="0" lang="it-IT" sz="2200" spc="-1" strike="noStrike">
              <a:latin typeface="Arial"/>
            </a:endParaRPr>
          </a:p>
          <a:p>
            <a:pPr algn="ctr"/>
            <a:r>
              <a:rPr b="0" lang="it-IT" sz="2000" spc="-1" strike="noStrike">
                <a:latin typeface="Arial"/>
              </a:rPr>
              <a:t>We think the reason for this is the way we access the matrix A In the Compute_Y kernel: by accessing the columns of the matrix without taking advantage of the locality of the data, either by tiling or by altering the order of the accesses, we limit the potential speedup of the kernel</a:t>
            </a:r>
            <a:endParaRPr b="0" lang="it-IT" sz="2000" spc="-1" strike="noStrike">
              <a:latin typeface="Arial"/>
            </a:endParaRPr>
          </a:p>
          <a:p>
            <a:pPr algn="ctr"/>
            <a:endParaRPr b="0" lang="it-IT" sz="2000" spc="-1" strike="noStrike">
              <a:latin typeface="Arial"/>
            </a:endParaRPr>
          </a:p>
          <a:p>
            <a:endParaRPr b="0" lang="it-IT" sz="20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1517760" y="1517760"/>
            <a:ext cx="9143280" cy="1343520"/>
          </a:xfrm>
          <a:prstGeom prst="rect">
            <a:avLst/>
          </a:prstGeom>
          <a:noFill/>
          <a:ln>
            <a:noFill/>
          </a:ln>
        </p:spPr>
        <p:txBody>
          <a:bodyPr lIns="0" rIns="0" tIns="0" bIns="0" anchor="ctr">
            <a:spAutoFit/>
          </a:bodyPr>
          <a:p>
            <a:r>
              <a:rPr b="0" lang="it-IT" sz="2800" spc="-1" strike="noStrike">
                <a:solidFill>
                  <a:srgbClr val="000000"/>
                </a:solidFill>
                <a:latin typeface="Avenir Next LT Pro"/>
              </a:rPr>
              <a:t>Possible Solutions</a:t>
            </a:r>
            <a:endParaRPr b="0" lang="it-IT" sz="2800" spc="-1" strike="noStrike">
              <a:solidFill>
                <a:srgbClr val="000000"/>
              </a:solidFill>
              <a:latin typeface="Avenir Next LT Pro"/>
            </a:endParaRPr>
          </a:p>
        </p:txBody>
      </p:sp>
      <p:sp>
        <p:nvSpPr>
          <p:cNvPr id="126" name="TextShape 2"/>
          <p:cNvSpPr txBox="1"/>
          <p:nvPr/>
        </p:nvSpPr>
        <p:spPr>
          <a:xfrm>
            <a:off x="1517760" y="2971800"/>
            <a:ext cx="9143280" cy="3126600"/>
          </a:xfrm>
          <a:prstGeom prst="rect">
            <a:avLst/>
          </a:prstGeom>
          <a:noFill/>
          <a:ln>
            <a:noFill/>
          </a:ln>
        </p:spPr>
        <p:txBody>
          <a:bodyPr lIns="0" rIns="0" tIns="0" bIns="0">
            <a:spAutoFit/>
          </a:bodyPr>
          <a:p>
            <a:r>
              <a:rPr b="0" lang="it-IT" sz="2400" spc="-1" strike="noStrike">
                <a:latin typeface="Arial"/>
              </a:rPr>
              <a:t>Effective Tiling</a:t>
            </a:r>
            <a:r>
              <a:rPr b="0" lang="it-IT" sz="2200" spc="-1" strike="noStrike">
                <a:latin typeface="Arial"/>
              </a:rPr>
              <a:t>:</a:t>
            </a:r>
            <a:endParaRPr b="0" lang="it-IT" sz="2200" spc="-1" strike="noStrike">
              <a:latin typeface="Arial"/>
            </a:endParaRPr>
          </a:p>
          <a:p>
            <a:r>
              <a:rPr b="0" lang="it-IT" sz="2200" spc="-1" strike="noStrike">
                <a:latin typeface="Arial"/>
              </a:rPr>
              <a:t>	</a:t>
            </a:r>
            <a:r>
              <a:rPr b="0" lang="it-IT" sz="2200" spc="-1" strike="noStrike">
                <a:latin typeface="Arial"/>
              </a:rPr>
              <a:t>By using partial sums and tiling of the matrix, we can reduce the </a:t>
            </a:r>
            <a:r>
              <a:rPr b="0" lang="it-IT" sz="2200" spc="-1" strike="noStrike">
                <a:latin typeface="Arial"/>
              </a:rPr>
              <a:t>	</a:t>
            </a:r>
            <a:r>
              <a:rPr b="0" lang="it-IT" sz="2200" spc="-1" strike="noStrike">
                <a:latin typeface="Arial"/>
              </a:rPr>
              <a:t>	</a:t>
            </a:r>
            <a:endParaRPr b="0" lang="it-IT" sz="2200" spc="-1" strike="noStrike">
              <a:latin typeface="Arial"/>
            </a:endParaRPr>
          </a:p>
          <a:p>
            <a:r>
              <a:rPr b="0" lang="it-IT" sz="2200" spc="-1" strike="noStrike">
                <a:latin typeface="Arial"/>
              </a:rPr>
              <a:t>	</a:t>
            </a:r>
            <a:r>
              <a:rPr b="0" lang="it-IT" sz="2200" spc="-1" strike="noStrike">
                <a:latin typeface="Arial"/>
              </a:rPr>
              <a:t>memory-bound time that our current solution has.</a:t>
            </a:r>
            <a:endParaRPr b="0" lang="it-IT" sz="2200" spc="-1" strike="noStrike">
              <a:latin typeface="Arial"/>
            </a:endParaRPr>
          </a:p>
          <a:p>
            <a:endParaRPr b="0" lang="it-IT" sz="2200" spc="-1" strike="noStrike">
              <a:latin typeface="Arial"/>
            </a:endParaRPr>
          </a:p>
          <a:p>
            <a:r>
              <a:rPr b="0" lang="it-IT" sz="2400" spc="-1" strike="noStrike">
                <a:latin typeface="Arial"/>
              </a:rPr>
              <a:t>Alternative Access:</a:t>
            </a:r>
            <a:endParaRPr b="0" lang="it-IT" sz="2400" spc="-1" strike="noStrike">
              <a:latin typeface="Arial"/>
            </a:endParaRPr>
          </a:p>
          <a:p>
            <a:r>
              <a:rPr b="0" lang="it-IT" sz="2400" spc="-1" strike="noStrike">
                <a:latin typeface="Arial"/>
              </a:rPr>
              <a:t>	</a:t>
            </a:r>
            <a:r>
              <a:rPr b="0" lang="it-IT" sz="2200" spc="-1" strike="noStrike">
                <a:latin typeface="Arial"/>
              </a:rPr>
              <a:t>We could also change the way we access the transposed matrix in </a:t>
            </a:r>
            <a:endParaRPr b="0" lang="it-IT" sz="2200" spc="-1" strike="noStrike">
              <a:latin typeface="Arial"/>
            </a:endParaRPr>
          </a:p>
          <a:p>
            <a:r>
              <a:rPr b="0" lang="it-IT" sz="2200" spc="-1" strike="noStrike">
                <a:latin typeface="Arial"/>
              </a:rPr>
              <a:t>	</a:t>
            </a:r>
            <a:r>
              <a:rPr b="0" lang="it-IT" sz="2200" spc="-1" strike="noStrike">
                <a:latin typeface="Arial"/>
              </a:rPr>
              <a:t>order to try and use the memory more effectively </a:t>
            </a:r>
            <a:endParaRPr b="0" lang="it-IT" sz="22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1728720" y="3096000"/>
            <a:ext cx="9143280" cy="1343520"/>
          </a:xfrm>
          <a:prstGeom prst="rect">
            <a:avLst/>
          </a:prstGeom>
          <a:noFill/>
          <a:ln>
            <a:noFill/>
          </a:ln>
        </p:spPr>
        <p:txBody>
          <a:bodyPr lIns="0" rIns="0" tIns="0" bIns="0" anchor="ctr">
            <a:spAutoFit/>
          </a:bodyPr>
          <a:p>
            <a:pPr algn="ctr"/>
            <a:r>
              <a:rPr b="0" lang="it-IT" sz="3600" spc="-1" strike="noStrike">
                <a:solidFill>
                  <a:srgbClr val="000000"/>
                </a:solidFill>
                <a:latin typeface="Avenir Next LT Pro"/>
              </a:rPr>
              <a:t>Thank you for your attention</a:t>
            </a:r>
            <a:endParaRPr b="0" lang="it-IT" sz="3600" spc="-1" strike="noStrike">
              <a:solidFill>
                <a:srgbClr val="000000"/>
              </a:solidFill>
              <a:latin typeface="Avenir Next LT Pro"/>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1517760" y="1517760"/>
            <a:ext cx="9143280" cy="1343520"/>
          </a:xfrm>
          <a:prstGeom prst="rect">
            <a:avLst/>
          </a:prstGeom>
          <a:noFill/>
          <a:ln>
            <a:noFill/>
          </a:ln>
        </p:spPr>
        <p:txBody>
          <a:bodyPr>
            <a:noAutofit/>
          </a:bodyPr>
          <a:p>
            <a:pPr>
              <a:lnSpc>
                <a:spcPct val="95000"/>
              </a:lnSpc>
            </a:pPr>
            <a:r>
              <a:rPr b="0" lang="it-IT" sz="4200" spc="-52" strike="noStrike">
                <a:solidFill>
                  <a:srgbClr val="000000"/>
                </a:solidFill>
                <a:latin typeface="Aharoni"/>
              </a:rPr>
              <a:t>ATAX</a:t>
            </a:r>
            <a:endParaRPr b="0" lang="it-IT" sz="4200" spc="-1" strike="noStrike">
              <a:solidFill>
                <a:srgbClr val="000000"/>
              </a:solidFill>
              <a:latin typeface="Avenir Next LT Pro"/>
            </a:endParaRPr>
          </a:p>
        </p:txBody>
      </p:sp>
      <p:sp>
        <p:nvSpPr>
          <p:cNvPr id="89" name="TextShape 2"/>
          <p:cNvSpPr txBox="1"/>
          <p:nvPr/>
        </p:nvSpPr>
        <p:spPr>
          <a:xfrm>
            <a:off x="1517760" y="2189880"/>
            <a:ext cx="9143280" cy="3126600"/>
          </a:xfrm>
          <a:prstGeom prst="rect">
            <a:avLst/>
          </a:prstGeom>
          <a:noFill/>
          <a:ln>
            <a:noFill/>
          </a:ln>
        </p:spPr>
        <p:txBody>
          <a:bodyPr>
            <a:noAutofit/>
          </a:bodyPr>
          <a:p>
            <a:pPr marL="228600">
              <a:lnSpc>
                <a:spcPct val="105000"/>
              </a:lnSpc>
              <a:spcBef>
                <a:spcPts val="901"/>
              </a:spcBef>
            </a:pPr>
            <a:r>
              <a:rPr b="0" lang="it-IT" sz="2600" spc="-1" strike="noStrike">
                <a:solidFill>
                  <a:srgbClr val="000000"/>
                </a:solidFill>
                <a:latin typeface="Avenir Next LT Pro"/>
              </a:rPr>
              <a:t>The process of ATAX involves the multiplication of the matrix A, its transpose, and the vector x. This operation is fundamental in linear algebra for various computational tasks.</a:t>
            </a:r>
            <a:endParaRPr b="0" lang="it-IT" sz="2600" spc="-1" strike="noStrike">
              <a:solidFill>
                <a:srgbClr val="000000"/>
              </a:solidFill>
              <a:latin typeface="Avenir Next LT Pro"/>
            </a:endParaRPr>
          </a:p>
          <a:p>
            <a:pPr marL="228600" algn="ctr">
              <a:lnSpc>
                <a:spcPct val="105000"/>
              </a:lnSpc>
              <a:spcBef>
                <a:spcPts val="901"/>
              </a:spcBef>
            </a:pPr>
            <a:r>
              <a:rPr b="0" i="1" lang="it-IT" sz="4000" spc="-1" strike="noStrike">
                <a:solidFill>
                  <a:srgbClr val="000000"/>
                </a:solidFill>
                <a:latin typeface="Avenir Next LT Pro"/>
              </a:rPr>
              <a:t>y = A</a:t>
            </a:r>
            <a:r>
              <a:rPr b="0" i="1" lang="it-IT" sz="4000" spc="-1" strike="noStrike" baseline="30000">
                <a:solidFill>
                  <a:srgbClr val="000000"/>
                </a:solidFill>
                <a:latin typeface="Avenir Next LT Pro"/>
              </a:rPr>
              <a:t>T </a:t>
            </a:r>
            <a:r>
              <a:rPr b="0" i="1" lang="it-IT" sz="4000" spc="-1" strike="noStrike">
                <a:solidFill>
                  <a:srgbClr val="000000"/>
                </a:solidFill>
                <a:latin typeface="Avenir Next LT Pro"/>
              </a:rPr>
              <a:t>A x</a:t>
            </a:r>
            <a:endParaRPr b="0" lang="it-IT" sz="4000" spc="-1" strike="noStrike">
              <a:solidFill>
                <a:srgbClr val="000000"/>
              </a:solidFill>
              <a:latin typeface="Avenir Next LT Pro"/>
            </a:endParaRPr>
          </a:p>
          <a:p>
            <a:pPr marL="228600">
              <a:lnSpc>
                <a:spcPct val="105000"/>
              </a:lnSpc>
              <a:spcBef>
                <a:spcPts val="901"/>
              </a:spcBef>
            </a:pPr>
            <a:endParaRPr b="0" lang="it-IT" sz="4000" spc="-1" strike="noStrike">
              <a:solidFill>
                <a:srgbClr val="000000"/>
              </a:solidFill>
              <a:latin typeface="Avenir Next LT Pro"/>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CustomShape 1"/>
          <p:cNvSpPr/>
          <p:nvPr/>
        </p:nvSpPr>
        <p:spPr>
          <a:xfrm>
            <a:off x="0" y="0"/>
            <a:ext cx="12191400" cy="6857280"/>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p:style>
      </p:sp>
      <p:sp>
        <p:nvSpPr>
          <p:cNvPr id="91" name="CustomShape 2"/>
          <p:cNvSpPr/>
          <p:nvPr/>
        </p:nvSpPr>
        <p:spPr>
          <a:xfrm>
            <a:off x="0" y="0"/>
            <a:ext cx="12191400" cy="6098400"/>
          </a:xfrm>
          <a:prstGeom prst="rect">
            <a:avLst/>
          </a:prstGeom>
          <a:gradFill rotWithShape="0">
            <a:gsLst>
              <a:gs pos="10000">
                <a:srgbClr val="5b9bd5"/>
              </a:gs>
              <a:gs pos="30000">
                <a:srgbClr val="cf9b00"/>
              </a:gs>
              <a:gs pos="50000">
                <a:srgbClr val="c8c8c8"/>
              </a:gs>
              <a:gs pos="70000">
                <a:srgbClr val="ed7d31"/>
              </a:gs>
              <a:gs pos="90000">
                <a:srgbClr val="4472c4"/>
              </a:gs>
            </a:gsLst>
            <a:lin ang="7200000"/>
          </a:gradFill>
          <a:ln>
            <a:noFill/>
          </a:ln>
        </p:spPr>
        <p:style>
          <a:lnRef idx="2">
            <a:schemeClr val="accent1">
              <a:shade val="50000"/>
            </a:schemeClr>
          </a:lnRef>
          <a:fillRef idx="1">
            <a:schemeClr val="accent1"/>
          </a:fillRef>
          <a:effectRef idx="0">
            <a:schemeClr val="accent1"/>
          </a:effectRef>
          <a:fontRef idx="minor"/>
        </p:style>
      </p:sp>
      <p:sp>
        <p:nvSpPr>
          <p:cNvPr id="92" name="CustomShape 3"/>
          <p:cNvSpPr/>
          <p:nvPr/>
        </p:nvSpPr>
        <p:spPr>
          <a:xfrm>
            <a:off x="0" y="0"/>
            <a:ext cx="11429280" cy="6174720"/>
          </a:xfrm>
          <a:custGeom>
            <a:avLst/>
            <a:gdLst/>
            <a:ah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p:style>
      </p:sp>
      <p:sp>
        <p:nvSpPr>
          <p:cNvPr id="93" name="TextShape 4"/>
          <p:cNvSpPr txBox="1"/>
          <p:nvPr/>
        </p:nvSpPr>
        <p:spPr>
          <a:xfrm>
            <a:off x="315000" y="121320"/>
            <a:ext cx="4088880" cy="954720"/>
          </a:xfrm>
          <a:prstGeom prst="rect">
            <a:avLst/>
          </a:prstGeom>
          <a:noFill/>
          <a:ln>
            <a:noFill/>
          </a:ln>
        </p:spPr>
        <p:txBody>
          <a:bodyPr anchor="ctr">
            <a:normAutofit/>
          </a:bodyPr>
          <a:p>
            <a:pPr>
              <a:lnSpc>
                <a:spcPct val="95000"/>
              </a:lnSpc>
            </a:pPr>
            <a:r>
              <a:rPr b="0" lang="it-IT" sz="4400" spc="-52" strike="noStrike">
                <a:solidFill>
                  <a:srgbClr val="000000"/>
                </a:solidFill>
                <a:latin typeface="Aharoni"/>
              </a:rPr>
              <a:t>Code</a:t>
            </a:r>
            <a:r>
              <a:rPr b="0" lang="it-IT" sz="4200" spc="-52" strike="noStrike">
                <a:solidFill>
                  <a:srgbClr val="000000"/>
                </a:solidFill>
                <a:latin typeface="Aharoni"/>
              </a:rPr>
              <a:t> </a:t>
            </a:r>
            <a:endParaRPr b="0" lang="it-IT" sz="4200" spc="-1" strike="noStrike">
              <a:solidFill>
                <a:srgbClr val="000000"/>
              </a:solidFill>
              <a:latin typeface="Avenir Next LT Pro"/>
            </a:endParaRPr>
          </a:p>
        </p:txBody>
      </p:sp>
      <p:sp>
        <p:nvSpPr>
          <p:cNvPr id="94" name="TextShape 5"/>
          <p:cNvSpPr txBox="1"/>
          <p:nvPr/>
        </p:nvSpPr>
        <p:spPr>
          <a:xfrm>
            <a:off x="315000" y="969840"/>
            <a:ext cx="5132160" cy="1533960"/>
          </a:xfrm>
          <a:prstGeom prst="rect">
            <a:avLst/>
          </a:prstGeom>
          <a:noFill/>
          <a:ln>
            <a:noFill/>
          </a:ln>
        </p:spPr>
        <p:txBody>
          <a:bodyPr>
            <a:normAutofit fontScale="70000"/>
          </a:bodyPr>
          <a:p>
            <a:pPr marL="514440" indent="-514080">
              <a:lnSpc>
                <a:spcPct val="105000"/>
              </a:lnSpc>
              <a:spcBef>
                <a:spcPts val="901"/>
              </a:spcBef>
              <a:buClr>
                <a:srgbClr val="5b9bd5"/>
              </a:buClr>
              <a:buFont typeface="Avenir Next LT Pro"/>
              <a:buAutoNum type="arabicPeriod"/>
            </a:pPr>
            <a:r>
              <a:rPr b="0" lang="it-IT" sz="2400" spc="-1" strike="noStrike">
                <a:solidFill>
                  <a:srgbClr val="000000"/>
                </a:solidFill>
                <a:latin typeface="Avenir Next LT Pro"/>
              </a:rPr>
              <a:t>Initialization of solution vector </a:t>
            </a:r>
            <a:r>
              <a:rPr b="1" i="1" lang="it-IT" sz="2400" spc="-1" strike="noStrike">
                <a:solidFill>
                  <a:srgbClr val="000000"/>
                </a:solidFill>
                <a:latin typeface="Avenir Next LT Pro"/>
              </a:rPr>
              <a:t>y</a:t>
            </a:r>
            <a:endParaRPr b="0" lang="it-IT" sz="2400" spc="-1" strike="noStrike">
              <a:solidFill>
                <a:srgbClr val="000000"/>
              </a:solidFill>
              <a:latin typeface="Avenir Next LT Pro"/>
            </a:endParaRPr>
          </a:p>
          <a:p>
            <a:pPr marL="514440" indent="-514080">
              <a:lnSpc>
                <a:spcPct val="105000"/>
              </a:lnSpc>
              <a:spcBef>
                <a:spcPts val="901"/>
              </a:spcBef>
              <a:buClr>
                <a:srgbClr val="5b9bd5"/>
              </a:buClr>
              <a:buFont typeface="Avenir Next LT Pro"/>
              <a:buAutoNum type="arabicPeriod"/>
            </a:pPr>
            <a:r>
              <a:rPr b="0" lang="it-IT" sz="2400" spc="-1" strike="noStrike">
                <a:solidFill>
                  <a:srgbClr val="000000"/>
                </a:solidFill>
                <a:latin typeface="Avenir Next LT Pro"/>
              </a:rPr>
              <a:t>Computation of </a:t>
            </a:r>
            <a:r>
              <a:rPr b="1" i="1" lang="it-IT" sz="2400" spc="-1" strike="noStrike">
                <a:solidFill>
                  <a:srgbClr val="000000"/>
                </a:solidFill>
                <a:latin typeface="Avenir Next LT Pro"/>
              </a:rPr>
              <a:t>tmp = A ⋅ x</a:t>
            </a:r>
            <a:endParaRPr b="0" lang="it-IT" sz="2400" spc="-1" strike="noStrike">
              <a:solidFill>
                <a:srgbClr val="000000"/>
              </a:solidFill>
              <a:latin typeface="Avenir Next LT Pro"/>
            </a:endParaRPr>
          </a:p>
          <a:p>
            <a:pPr marL="514440" indent="-514080">
              <a:lnSpc>
                <a:spcPct val="105000"/>
              </a:lnSpc>
              <a:spcBef>
                <a:spcPts val="901"/>
              </a:spcBef>
              <a:buClr>
                <a:srgbClr val="5b9bd5"/>
              </a:buClr>
              <a:buFont typeface="Avenir Next LT Pro"/>
              <a:buAutoNum type="arabicPeriod"/>
            </a:pPr>
            <a:r>
              <a:rPr b="0" lang="it-IT" sz="2400" spc="-1" strike="noStrike">
                <a:solidFill>
                  <a:srgbClr val="000000"/>
                </a:solidFill>
                <a:latin typeface="Avenir Next LT Pro"/>
              </a:rPr>
              <a:t>Computation of </a:t>
            </a:r>
            <a:r>
              <a:rPr b="1" i="1" lang="it-IT" sz="2400" spc="-1" strike="noStrike">
                <a:solidFill>
                  <a:srgbClr val="000000"/>
                </a:solidFill>
                <a:latin typeface="Avenir Next LT Pro"/>
              </a:rPr>
              <a:t>y = A</a:t>
            </a:r>
            <a:r>
              <a:rPr b="1" i="1" lang="it-IT" sz="2400" spc="-1" strike="noStrike" baseline="30000">
                <a:solidFill>
                  <a:srgbClr val="000000"/>
                </a:solidFill>
                <a:latin typeface="Avenir Next LT Pro"/>
              </a:rPr>
              <a:t>T</a:t>
            </a:r>
            <a:r>
              <a:rPr b="1" i="1" lang="it-IT" sz="2400" spc="-1" strike="noStrike">
                <a:solidFill>
                  <a:srgbClr val="000000"/>
                </a:solidFill>
                <a:latin typeface="Avenir Next LT Pro"/>
              </a:rPr>
              <a:t> ⋅ tmp</a:t>
            </a:r>
            <a:endParaRPr b="0" lang="it-IT" sz="2400" spc="-1" strike="noStrike">
              <a:solidFill>
                <a:srgbClr val="000000"/>
              </a:solidFill>
              <a:latin typeface="Avenir Next LT Pro"/>
            </a:endParaRPr>
          </a:p>
        </p:txBody>
      </p:sp>
      <p:pic>
        <p:nvPicPr>
          <p:cNvPr id="95" name="Immagine 4" descr=""/>
          <p:cNvPicPr/>
          <p:nvPr/>
        </p:nvPicPr>
        <p:blipFill>
          <a:blip r:embed="rId1"/>
          <a:stretch/>
        </p:blipFill>
        <p:spPr>
          <a:xfrm>
            <a:off x="5837760" y="277560"/>
            <a:ext cx="5026320" cy="3895200"/>
          </a:xfrm>
          <a:prstGeom prst="rect">
            <a:avLst/>
          </a:prstGeom>
          <a:ln>
            <a:noFill/>
          </a:ln>
        </p:spPr>
      </p:pic>
      <p:sp>
        <p:nvSpPr>
          <p:cNvPr id="96" name="CustomShape 6"/>
          <p:cNvSpPr/>
          <p:nvPr/>
        </p:nvSpPr>
        <p:spPr>
          <a:xfrm>
            <a:off x="5702040" y="131400"/>
            <a:ext cx="3637800" cy="837360"/>
          </a:xfrm>
          <a:prstGeom prst="rect">
            <a:avLst/>
          </a:prstGeom>
          <a:noFill/>
          <a:ln w="38160">
            <a:solidFill>
              <a:srgbClr val="ff0000"/>
            </a:solidFill>
          </a:ln>
        </p:spPr>
        <p:style>
          <a:lnRef idx="2">
            <a:schemeClr val="accent1">
              <a:shade val="15000"/>
            </a:schemeClr>
          </a:lnRef>
          <a:fillRef idx="1">
            <a:schemeClr val="accent1"/>
          </a:fillRef>
          <a:effectRef idx="0">
            <a:schemeClr val="accent1"/>
          </a:effectRef>
          <a:fontRef idx="minor"/>
        </p:style>
      </p:sp>
      <p:sp>
        <p:nvSpPr>
          <p:cNvPr id="97" name="CustomShape 7"/>
          <p:cNvSpPr/>
          <p:nvPr/>
        </p:nvSpPr>
        <p:spPr>
          <a:xfrm>
            <a:off x="6183720" y="2303280"/>
            <a:ext cx="4601160" cy="837360"/>
          </a:xfrm>
          <a:prstGeom prst="rect">
            <a:avLst/>
          </a:prstGeom>
          <a:noFill/>
          <a:ln w="38160">
            <a:solidFill>
              <a:srgbClr val="00b050"/>
            </a:solidFill>
          </a:ln>
        </p:spPr>
        <p:style>
          <a:lnRef idx="2">
            <a:schemeClr val="accent1">
              <a:shade val="15000"/>
            </a:schemeClr>
          </a:lnRef>
          <a:fillRef idx="1">
            <a:schemeClr val="accent1"/>
          </a:fillRef>
          <a:effectRef idx="0">
            <a:schemeClr val="accent1"/>
          </a:effectRef>
          <a:fontRef idx="minor"/>
        </p:style>
      </p:sp>
      <p:sp>
        <p:nvSpPr>
          <p:cNvPr id="98" name="CustomShape 8"/>
          <p:cNvSpPr/>
          <p:nvPr/>
        </p:nvSpPr>
        <p:spPr>
          <a:xfrm>
            <a:off x="6183720" y="3272400"/>
            <a:ext cx="4601160" cy="837360"/>
          </a:xfrm>
          <a:prstGeom prst="rect">
            <a:avLst/>
          </a:prstGeom>
          <a:noFill/>
          <a:ln w="38160">
            <a:solidFill>
              <a:srgbClr val="00b0f0"/>
            </a:solidFill>
          </a:ln>
        </p:spPr>
        <p:style>
          <a:lnRef idx="2">
            <a:schemeClr val="accent1">
              <a:shade val="15000"/>
            </a:schemeClr>
          </a:lnRef>
          <a:fillRef idx="1">
            <a:schemeClr val="accent1"/>
          </a:fillRef>
          <a:effectRef idx="0">
            <a:schemeClr val="accent1"/>
          </a:effectRef>
          <a:fontRef idx="minor"/>
        </p:style>
      </p:sp>
      <p:sp>
        <p:nvSpPr>
          <p:cNvPr id="99" name="CustomShape 9"/>
          <p:cNvSpPr/>
          <p:nvPr/>
        </p:nvSpPr>
        <p:spPr>
          <a:xfrm flipH="1" flipV="1" rot="5400000">
            <a:off x="4082040" y="-650520"/>
            <a:ext cx="419760" cy="2820960"/>
          </a:xfrm>
          <a:prstGeom prst="bentConnector2">
            <a:avLst/>
          </a:prstGeom>
          <a:noFill/>
          <a:ln w="28440">
            <a:solidFill>
              <a:srgbClr val="ff0000"/>
            </a:solidFill>
            <a:round/>
            <a:tailEnd len="med" type="triangle" w="med"/>
          </a:ln>
        </p:spPr>
        <p:style>
          <a:lnRef idx="0"/>
          <a:fillRef idx="0"/>
          <a:effectRef idx="0"/>
          <a:fontRef idx="minor"/>
        </p:style>
      </p:sp>
      <p:sp>
        <p:nvSpPr>
          <p:cNvPr id="100" name="CustomShape 10"/>
          <p:cNvSpPr/>
          <p:nvPr/>
        </p:nvSpPr>
        <p:spPr>
          <a:xfrm>
            <a:off x="4869000" y="1726920"/>
            <a:ext cx="1314720" cy="995040"/>
          </a:xfrm>
          <a:prstGeom prst="bentConnector3">
            <a:avLst>
              <a:gd name="adj1" fmla="val 65662"/>
            </a:avLst>
          </a:prstGeom>
          <a:noFill/>
          <a:ln w="28440">
            <a:solidFill>
              <a:srgbClr val="00b050"/>
            </a:solidFill>
            <a:round/>
            <a:tailEnd len="med" type="triangle" w="med"/>
          </a:ln>
        </p:spPr>
        <p:style>
          <a:lnRef idx="0"/>
          <a:fillRef idx="0"/>
          <a:effectRef idx="0"/>
          <a:fontRef idx="minor"/>
        </p:style>
      </p:sp>
      <p:sp>
        <p:nvSpPr>
          <p:cNvPr id="101" name="CustomShape 11"/>
          <p:cNvSpPr/>
          <p:nvPr/>
        </p:nvSpPr>
        <p:spPr>
          <a:xfrm>
            <a:off x="4794480" y="2223000"/>
            <a:ext cx="1365840" cy="1361880"/>
          </a:xfrm>
          <a:prstGeom prst="bentConnector3">
            <a:avLst>
              <a:gd name="adj1" fmla="val 50000"/>
            </a:avLst>
          </a:prstGeom>
          <a:noFill/>
          <a:ln w="28440">
            <a:solidFill>
              <a:srgbClr val="00b0f0"/>
            </a:solidFill>
            <a:round/>
            <a:tailEnd len="med" type="triangle" w="med"/>
          </a:ln>
        </p:spPr>
        <p:style>
          <a:lnRef idx="0"/>
          <a:fillRef idx="0"/>
          <a:effectRef idx="0"/>
          <a:fontRef idx="minor"/>
        </p:style>
      </p:sp>
      <p:pic>
        <p:nvPicPr>
          <p:cNvPr id="102" name="Immagine 17" descr=""/>
          <p:cNvPicPr/>
          <p:nvPr/>
        </p:nvPicPr>
        <p:blipFill>
          <a:blip r:embed="rId2"/>
          <a:stretch/>
        </p:blipFill>
        <p:spPr>
          <a:xfrm>
            <a:off x="762120" y="2811600"/>
            <a:ext cx="4362480" cy="3638160"/>
          </a:xfrm>
          <a:prstGeom prst="rect">
            <a:avLst/>
          </a:prstGeom>
          <a:ln>
            <a:noFill/>
          </a:ln>
        </p:spPr>
      </p:pic>
      <p:sp>
        <p:nvSpPr>
          <p:cNvPr id="103" name="CustomShape 12"/>
          <p:cNvSpPr/>
          <p:nvPr/>
        </p:nvSpPr>
        <p:spPr>
          <a:xfrm rot="5400000">
            <a:off x="6509160" y="2788560"/>
            <a:ext cx="457560" cy="3225960"/>
          </a:xfrm>
          <a:prstGeom prst="bentConnector2">
            <a:avLst/>
          </a:prstGeom>
          <a:noFill/>
          <a:ln w="28440">
            <a:solidFill>
              <a:srgbClr val="000000"/>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04960" y="839160"/>
            <a:ext cx="9143280" cy="822240"/>
          </a:xfrm>
          <a:prstGeom prst="rect">
            <a:avLst/>
          </a:prstGeom>
          <a:noFill/>
          <a:ln>
            <a:noFill/>
          </a:ln>
        </p:spPr>
        <p:txBody>
          <a:bodyPr>
            <a:normAutofit fontScale="45000"/>
          </a:bodyPr>
          <a:p>
            <a:pPr>
              <a:lnSpc>
                <a:spcPct val="95000"/>
              </a:lnSpc>
            </a:pPr>
            <a:r>
              <a:rPr b="0" lang="it-IT" sz="4200" spc="-52" strike="noStrike">
                <a:solidFill>
                  <a:srgbClr val="000000"/>
                </a:solidFill>
                <a:latin typeface="Aharoni"/>
              </a:rPr>
              <a:t>Our Kernels:</a:t>
            </a:r>
            <a:br/>
            <a:endParaRPr b="0" lang="it-IT" sz="4200" spc="-1" strike="noStrike">
              <a:solidFill>
                <a:srgbClr val="000000"/>
              </a:solidFill>
              <a:latin typeface="Avenir Next LT Pro"/>
            </a:endParaRPr>
          </a:p>
        </p:txBody>
      </p:sp>
      <p:pic>
        <p:nvPicPr>
          <p:cNvPr id="105" name="Immagine 6" descr=""/>
          <p:cNvPicPr/>
          <p:nvPr/>
        </p:nvPicPr>
        <p:blipFill>
          <a:blip r:embed="rId1"/>
          <a:stretch/>
        </p:blipFill>
        <p:spPr>
          <a:xfrm>
            <a:off x="833040" y="1708560"/>
            <a:ext cx="5262480" cy="3469320"/>
          </a:xfrm>
          <a:prstGeom prst="rect">
            <a:avLst/>
          </a:prstGeom>
          <a:ln>
            <a:noFill/>
          </a:ln>
        </p:spPr>
      </p:pic>
      <p:pic>
        <p:nvPicPr>
          <p:cNvPr id="106" name="Immagine 10" descr=""/>
          <p:cNvPicPr/>
          <p:nvPr/>
        </p:nvPicPr>
        <p:blipFill>
          <a:blip r:embed="rId2"/>
          <a:stretch/>
        </p:blipFill>
        <p:spPr>
          <a:xfrm>
            <a:off x="6296400" y="1708560"/>
            <a:ext cx="5062320" cy="3469320"/>
          </a:xfrm>
          <a:prstGeom prst="rect">
            <a:avLst/>
          </a:prstGeom>
          <a:ln>
            <a:noFill/>
          </a:ln>
        </p:spPr>
      </p:pic>
      <p:sp>
        <p:nvSpPr>
          <p:cNvPr id="107" name="CustomShape 2"/>
          <p:cNvSpPr/>
          <p:nvPr/>
        </p:nvSpPr>
        <p:spPr>
          <a:xfrm>
            <a:off x="385560" y="5515920"/>
            <a:ext cx="9346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it-IT" sz="2000" spc="-1" strike="noStrike">
                <a:solidFill>
                  <a:srgbClr val="000000"/>
                </a:solidFill>
                <a:latin typeface="Avenir Next LT Pro"/>
              </a:rPr>
              <a:t>Plus another version using the shared memory for the vector x and tmp</a:t>
            </a:r>
            <a:endParaRPr b="0" lang="it-IT" sz="20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8" name="CustomShape 1"/>
          <p:cNvSpPr/>
          <p:nvPr/>
        </p:nvSpPr>
        <p:spPr>
          <a:xfrm>
            <a:off x="0" y="0"/>
            <a:ext cx="12191400" cy="6104880"/>
          </a:xfrm>
          <a:custGeom>
            <a:avLst/>
            <a:gdLst/>
            <a:ah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rotWithShape="0">
            <a:gsLst>
              <a:gs pos="10000">
                <a:srgbClr val="5b9bd5"/>
              </a:gs>
              <a:gs pos="30000">
                <a:srgbClr val="cf9b00"/>
              </a:gs>
              <a:gs pos="50000">
                <a:srgbClr val="c8c8c8"/>
              </a:gs>
              <a:gs pos="70000">
                <a:srgbClr val="ed7d31"/>
              </a:gs>
              <a:gs pos="90000">
                <a:srgbClr val="4472c4"/>
              </a:gs>
            </a:gsLst>
            <a:lin ang="7200000"/>
          </a:gradFill>
          <a:ln>
            <a:noFill/>
          </a:ln>
        </p:spPr>
        <p:style>
          <a:lnRef idx="2">
            <a:schemeClr val="accent1">
              <a:shade val="50000"/>
            </a:schemeClr>
          </a:lnRef>
          <a:fillRef idx="1">
            <a:schemeClr val="accent1"/>
          </a:fillRef>
          <a:effectRef idx="0">
            <a:schemeClr val="accent1"/>
          </a:effectRef>
          <a:fontRef idx="minor"/>
        </p:style>
      </p:sp>
      <p:sp>
        <p:nvSpPr>
          <p:cNvPr id="109" name="CustomShape 2"/>
          <p:cNvSpPr/>
          <p:nvPr/>
        </p:nvSpPr>
        <p:spPr>
          <a:xfrm>
            <a:off x="0" y="360"/>
            <a:ext cx="12191400" cy="6857280"/>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p:style>
      </p:sp>
      <p:sp>
        <p:nvSpPr>
          <p:cNvPr id="110" name="TextShape 3"/>
          <p:cNvSpPr txBox="1"/>
          <p:nvPr/>
        </p:nvSpPr>
        <p:spPr>
          <a:xfrm>
            <a:off x="1673640" y="231120"/>
            <a:ext cx="8844120" cy="834480"/>
          </a:xfrm>
          <a:prstGeom prst="rect">
            <a:avLst/>
          </a:prstGeom>
          <a:noFill/>
          <a:ln>
            <a:noFill/>
          </a:ln>
        </p:spPr>
        <p:txBody>
          <a:bodyPr anchor="b">
            <a:normAutofit fontScale="88000"/>
          </a:bodyPr>
          <a:p>
            <a:pPr algn="ctr">
              <a:lnSpc>
                <a:spcPct val="95000"/>
              </a:lnSpc>
            </a:pPr>
            <a:r>
              <a:rPr b="0" lang="it-IT" sz="4400" spc="-52" strike="noStrike">
                <a:solidFill>
                  <a:srgbClr val="000000"/>
                </a:solidFill>
                <a:latin typeface="Aharoni"/>
              </a:rPr>
              <a:t>RESULTS COMPARISON</a:t>
            </a:r>
            <a:br/>
            <a:r>
              <a:rPr b="0" lang="it-IT" sz="1300" spc="-52" strike="noStrike">
                <a:solidFill>
                  <a:srgbClr val="000000"/>
                </a:solidFill>
                <a:latin typeface="Aharoni"/>
              </a:rPr>
              <a:t>imagine time execution di sequenziale opt1 e opt2</a:t>
            </a:r>
            <a:endParaRPr b="0" lang="it-IT" sz="1300" spc="-1" strike="noStrike">
              <a:solidFill>
                <a:srgbClr val="000000"/>
              </a:solidFill>
              <a:latin typeface="Avenir Next LT Pro"/>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1" name="CustomShape 1"/>
          <p:cNvSpPr/>
          <p:nvPr/>
        </p:nvSpPr>
        <p:spPr>
          <a:xfrm>
            <a:off x="0" y="0"/>
            <a:ext cx="12191400" cy="6104880"/>
          </a:xfrm>
          <a:custGeom>
            <a:avLst/>
            <a:gdLst/>
            <a:ah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rotWithShape="0">
            <a:gsLst>
              <a:gs pos="10000">
                <a:srgbClr val="5b9bd5"/>
              </a:gs>
              <a:gs pos="30000">
                <a:srgbClr val="cf9b00"/>
              </a:gs>
              <a:gs pos="50000">
                <a:srgbClr val="c8c8c8"/>
              </a:gs>
              <a:gs pos="70000">
                <a:srgbClr val="ed7d31"/>
              </a:gs>
              <a:gs pos="90000">
                <a:srgbClr val="4472c4"/>
              </a:gs>
            </a:gsLst>
            <a:lin ang="7200000"/>
          </a:gra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3210120" y="2442960"/>
            <a:ext cx="7191720" cy="1461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it-IT" sz="1800" spc="-1" strike="noStrike">
                <a:solidFill>
                  <a:srgbClr val="000000"/>
                </a:solidFill>
                <a:latin typeface="Avenir Next LT Pro"/>
              </a:rPr>
              <a:t>Immagine del profiling di opt1, ossia quanto tempo impiega: </a:t>
            </a:r>
            <a:endParaRPr b="0" lang="it-IT" sz="1800" spc="-1" strike="noStrike">
              <a:latin typeface="Arial"/>
            </a:endParaRPr>
          </a:p>
          <a:p>
            <a:pPr marL="343080" indent="-342720">
              <a:lnSpc>
                <a:spcPct val="100000"/>
              </a:lnSpc>
              <a:buClr>
                <a:srgbClr val="000000"/>
              </a:buClr>
              <a:buFont typeface="StarSymbol"/>
              <a:buAutoNum type="arabicParenR"/>
            </a:pPr>
            <a:r>
              <a:rPr b="0" lang="it-IT" sz="1800" spc="-1" strike="noStrike">
                <a:solidFill>
                  <a:srgbClr val="000000"/>
                </a:solidFill>
                <a:latin typeface="Avenir Next LT Pro"/>
              </a:rPr>
              <a:t>Kernels</a:t>
            </a:r>
            <a:endParaRPr b="0" lang="it-IT" sz="1800" spc="-1" strike="noStrike">
              <a:latin typeface="Arial"/>
            </a:endParaRPr>
          </a:p>
          <a:p>
            <a:pPr marL="343080" indent="-342720">
              <a:lnSpc>
                <a:spcPct val="100000"/>
              </a:lnSpc>
              <a:buClr>
                <a:srgbClr val="000000"/>
              </a:buClr>
              <a:buFont typeface="StarSymbol"/>
              <a:buAutoNum type="arabicParenR"/>
            </a:pPr>
            <a:r>
              <a:rPr b="0" lang="it-IT" sz="1800" spc="-1" strike="noStrike">
                <a:solidFill>
                  <a:srgbClr val="000000"/>
                </a:solidFill>
                <a:latin typeface="Avenir Next LT Pro"/>
              </a:rPr>
              <a:t>Memoria</a:t>
            </a:r>
            <a:endParaRPr b="0" lang="it-IT" sz="1800" spc="-1" strike="noStrike">
              <a:latin typeface="Arial"/>
            </a:endParaRPr>
          </a:p>
          <a:p>
            <a:pPr marL="343080" indent="-342720">
              <a:lnSpc>
                <a:spcPct val="100000"/>
              </a:lnSpc>
              <a:buClr>
                <a:srgbClr val="000000"/>
              </a:buClr>
              <a:buFont typeface="StarSymbol"/>
              <a:buAutoNum type="arabicParenR"/>
            </a:pPr>
            <a:r>
              <a:rPr b="0" lang="it-IT" sz="1800" spc="-1" strike="noStrike">
                <a:solidFill>
                  <a:srgbClr val="000000"/>
                </a:solidFill>
                <a:latin typeface="Avenir Next LT Pro"/>
              </a:rPr>
              <a:t>sincronizzazione</a:t>
            </a:r>
            <a:endParaRPr b="0" lang="it-IT" sz="1800" spc="-1" strike="noStrike">
              <a:latin typeface="Arial"/>
            </a:endParaRPr>
          </a:p>
          <a:p>
            <a:pPr>
              <a:lnSpc>
                <a:spcPct val="100000"/>
              </a:lnSpc>
            </a:pPr>
            <a:endParaRPr b="0" lang="it-IT" sz="18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3" name="CustomShape 1"/>
          <p:cNvSpPr/>
          <p:nvPr/>
        </p:nvSpPr>
        <p:spPr>
          <a:xfrm>
            <a:off x="0" y="0"/>
            <a:ext cx="12191400" cy="6104880"/>
          </a:xfrm>
          <a:custGeom>
            <a:avLst/>
            <a:gdLst/>
            <a:ah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rotWithShape="0">
            <a:gsLst>
              <a:gs pos="10000">
                <a:srgbClr val="5b9bd5"/>
              </a:gs>
              <a:gs pos="30000">
                <a:srgbClr val="cf9b00"/>
              </a:gs>
              <a:gs pos="50000">
                <a:srgbClr val="c8c8c8"/>
              </a:gs>
              <a:gs pos="70000">
                <a:srgbClr val="ed7d31"/>
              </a:gs>
              <a:gs pos="90000">
                <a:srgbClr val="4472c4"/>
              </a:gs>
            </a:gsLst>
            <a:lin ang="7200000"/>
          </a:gradFill>
          <a:ln>
            <a:noFill/>
          </a:ln>
        </p:spPr>
        <p:style>
          <a:lnRef idx="2">
            <a:schemeClr val="accent1">
              <a:shade val="50000"/>
            </a:schemeClr>
          </a:lnRef>
          <a:fillRef idx="1">
            <a:schemeClr val="accent1"/>
          </a:fillRef>
          <a:effectRef idx="0">
            <a:schemeClr val="accent1"/>
          </a:effectRef>
          <a:fontRef idx="minor"/>
        </p:style>
      </p:sp>
      <p:sp>
        <p:nvSpPr>
          <p:cNvPr id="114" name="CustomShape 2"/>
          <p:cNvSpPr/>
          <p:nvPr/>
        </p:nvSpPr>
        <p:spPr>
          <a:xfrm>
            <a:off x="3210120" y="2442960"/>
            <a:ext cx="7191720" cy="1461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it-IT" sz="1800" spc="-1" strike="noStrike">
                <a:solidFill>
                  <a:srgbClr val="000000"/>
                </a:solidFill>
                <a:latin typeface="Avenir Next LT Pro"/>
              </a:rPr>
              <a:t>Immagine del profiling di opt2, ossia quanto tempo impiega: </a:t>
            </a:r>
            <a:endParaRPr b="0" lang="it-IT" sz="1800" spc="-1" strike="noStrike">
              <a:latin typeface="Arial"/>
            </a:endParaRPr>
          </a:p>
          <a:p>
            <a:pPr marL="343080" indent="-342720">
              <a:lnSpc>
                <a:spcPct val="100000"/>
              </a:lnSpc>
              <a:buClr>
                <a:srgbClr val="000000"/>
              </a:buClr>
              <a:buFont typeface="StarSymbol"/>
              <a:buAutoNum type="arabicParenR"/>
            </a:pPr>
            <a:r>
              <a:rPr b="0" lang="it-IT" sz="1800" spc="-1" strike="noStrike">
                <a:solidFill>
                  <a:srgbClr val="000000"/>
                </a:solidFill>
                <a:latin typeface="Avenir Next LT Pro"/>
              </a:rPr>
              <a:t>Kernels</a:t>
            </a:r>
            <a:endParaRPr b="0" lang="it-IT" sz="1800" spc="-1" strike="noStrike">
              <a:latin typeface="Arial"/>
            </a:endParaRPr>
          </a:p>
          <a:p>
            <a:pPr marL="343080" indent="-342720">
              <a:lnSpc>
                <a:spcPct val="100000"/>
              </a:lnSpc>
              <a:buClr>
                <a:srgbClr val="000000"/>
              </a:buClr>
              <a:buFont typeface="StarSymbol"/>
              <a:buAutoNum type="arabicParenR"/>
            </a:pPr>
            <a:r>
              <a:rPr b="0" lang="it-IT" sz="1800" spc="-1" strike="noStrike">
                <a:solidFill>
                  <a:srgbClr val="000000"/>
                </a:solidFill>
                <a:latin typeface="Avenir Next LT Pro"/>
              </a:rPr>
              <a:t>Memoria</a:t>
            </a:r>
            <a:endParaRPr b="0" lang="it-IT" sz="1800" spc="-1" strike="noStrike">
              <a:latin typeface="Arial"/>
            </a:endParaRPr>
          </a:p>
          <a:p>
            <a:pPr marL="343080" indent="-342720">
              <a:lnSpc>
                <a:spcPct val="100000"/>
              </a:lnSpc>
              <a:buClr>
                <a:srgbClr val="000000"/>
              </a:buClr>
              <a:buFont typeface="StarSymbol"/>
              <a:buAutoNum type="arabicParenR"/>
            </a:pPr>
            <a:r>
              <a:rPr b="0" lang="it-IT" sz="1800" spc="-1" strike="noStrike">
                <a:solidFill>
                  <a:srgbClr val="000000"/>
                </a:solidFill>
                <a:latin typeface="Avenir Next LT Pro"/>
              </a:rPr>
              <a:t>sincronizzazione</a:t>
            </a:r>
            <a:endParaRPr b="0" lang="it-IT" sz="1800" spc="-1" strike="noStrike">
              <a:latin typeface="Arial"/>
            </a:endParaRPr>
          </a:p>
          <a:p>
            <a:pPr>
              <a:lnSpc>
                <a:spcPct val="100000"/>
              </a:lnSpc>
            </a:pPr>
            <a:endParaRPr b="0" lang="it-IT" sz="18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CustomShape 1"/>
          <p:cNvSpPr/>
          <p:nvPr/>
        </p:nvSpPr>
        <p:spPr>
          <a:xfrm>
            <a:off x="0" y="0"/>
            <a:ext cx="12191400" cy="6104880"/>
          </a:xfrm>
          <a:custGeom>
            <a:avLst/>
            <a:gdLst/>
            <a:ah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rotWithShape="0">
            <a:gsLst>
              <a:gs pos="10000">
                <a:srgbClr val="5b9bd5"/>
              </a:gs>
              <a:gs pos="30000">
                <a:srgbClr val="cf9b00"/>
              </a:gs>
              <a:gs pos="50000">
                <a:srgbClr val="c8c8c8"/>
              </a:gs>
              <a:gs pos="70000">
                <a:srgbClr val="ed7d31"/>
              </a:gs>
              <a:gs pos="90000">
                <a:srgbClr val="4472c4"/>
              </a:gs>
            </a:gsLst>
            <a:lin ang="7200000"/>
          </a:gradFill>
          <a:ln>
            <a:noFill/>
          </a:ln>
        </p:spPr>
        <p:style>
          <a:lnRef idx="2">
            <a:schemeClr val="accent1">
              <a:shade val="50000"/>
            </a:schemeClr>
          </a:lnRef>
          <a:fillRef idx="1">
            <a:schemeClr val="accent1"/>
          </a:fillRef>
          <a:effectRef idx="0">
            <a:schemeClr val="accent1"/>
          </a:effectRef>
          <a:fontRef idx="minor"/>
        </p:style>
      </p:sp>
      <p:sp>
        <p:nvSpPr>
          <p:cNvPr id="116" name="CustomShape 2"/>
          <p:cNvSpPr/>
          <p:nvPr/>
        </p:nvSpPr>
        <p:spPr>
          <a:xfrm>
            <a:off x="36360" y="-456840"/>
            <a:ext cx="12191400" cy="6857280"/>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p:style>
      </p:sp>
      <p:sp>
        <p:nvSpPr>
          <p:cNvPr id="117" name="TextShape 3"/>
          <p:cNvSpPr txBox="1"/>
          <p:nvPr/>
        </p:nvSpPr>
        <p:spPr>
          <a:xfrm>
            <a:off x="1186200" y="231120"/>
            <a:ext cx="10667160" cy="834480"/>
          </a:xfrm>
          <a:prstGeom prst="rect">
            <a:avLst/>
          </a:prstGeom>
          <a:noFill/>
          <a:ln>
            <a:noFill/>
          </a:ln>
        </p:spPr>
        <p:txBody>
          <a:bodyPr anchor="b">
            <a:normAutofit/>
          </a:bodyPr>
          <a:p>
            <a:pPr algn="ctr">
              <a:lnSpc>
                <a:spcPct val="95000"/>
              </a:lnSpc>
            </a:pPr>
            <a:r>
              <a:rPr b="0" lang="it-IT" sz="4400" spc="-52" strike="noStrike">
                <a:solidFill>
                  <a:srgbClr val="000000"/>
                </a:solidFill>
                <a:latin typeface="Aharoni"/>
              </a:rPr>
              <a:t>ACHIEVED SPEEDUP </a:t>
            </a:r>
            <a:endParaRPr b="0" lang="it-IT" sz="4400" spc="-1" strike="noStrike">
              <a:solidFill>
                <a:srgbClr val="000000"/>
              </a:solidFill>
              <a:latin typeface="Avenir Next LT Pro"/>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8" name="CustomShape 1"/>
          <p:cNvSpPr/>
          <p:nvPr/>
        </p:nvSpPr>
        <p:spPr>
          <a:xfrm>
            <a:off x="0" y="0"/>
            <a:ext cx="12191400" cy="6857280"/>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p:style>
      </p:sp>
      <p:sp>
        <p:nvSpPr>
          <p:cNvPr id="119" name="CustomShape 2"/>
          <p:cNvSpPr/>
          <p:nvPr/>
        </p:nvSpPr>
        <p:spPr>
          <a:xfrm>
            <a:off x="0" y="0"/>
            <a:ext cx="12191400" cy="6857280"/>
          </a:xfrm>
          <a:prstGeom prst="rect">
            <a:avLst/>
          </a:prstGeom>
          <a:gradFill rotWithShape="0">
            <a:gsLst>
              <a:gs pos="10000">
                <a:srgbClr val="5b9bd5"/>
              </a:gs>
              <a:gs pos="30000">
                <a:srgbClr val="cf9b00"/>
              </a:gs>
              <a:gs pos="50000">
                <a:srgbClr val="c8c8c8"/>
              </a:gs>
              <a:gs pos="70000">
                <a:srgbClr val="ed7d31"/>
              </a:gs>
              <a:gs pos="90000">
                <a:srgbClr val="4472c4"/>
              </a:gs>
            </a:gsLst>
            <a:lin ang="7200000"/>
          </a:gradFill>
          <a:ln>
            <a:noFill/>
          </a:ln>
        </p:spPr>
        <p:style>
          <a:lnRef idx="2">
            <a:schemeClr val="accent1">
              <a:shade val="50000"/>
            </a:schemeClr>
          </a:lnRef>
          <a:fillRef idx="1">
            <a:schemeClr val="accent1"/>
          </a:fillRef>
          <a:effectRef idx="0">
            <a:schemeClr val="accent1"/>
          </a:effectRef>
          <a:fontRef idx="minor"/>
        </p:style>
      </p:sp>
      <p:sp>
        <p:nvSpPr>
          <p:cNvPr id="120" name="CustomShape 3"/>
          <p:cNvSpPr/>
          <p:nvPr/>
        </p:nvSpPr>
        <p:spPr>
          <a:xfrm>
            <a:off x="1008000" y="1065240"/>
            <a:ext cx="10048680" cy="4726800"/>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p:style>
      </p:sp>
      <p:sp>
        <p:nvSpPr>
          <p:cNvPr id="121" name="TextShape 4"/>
          <p:cNvSpPr txBox="1"/>
          <p:nvPr/>
        </p:nvSpPr>
        <p:spPr>
          <a:xfrm>
            <a:off x="1830240" y="1790280"/>
            <a:ext cx="8530560" cy="1072080"/>
          </a:xfrm>
          <a:prstGeom prst="rect">
            <a:avLst/>
          </a:prstGeom>
          <a:noFill/>
          <a:ln>
            <a:noFill/>
          </a:ln>
        </p:spPr>
        <p:txBody>
          <a:bodyPr>
            <a:normAutofit/>
          </a:bodyPr>
          <a:p>
            <a:pPr>
              <a:lnSpc>
                <a:spcPct val="95000"/>
              </a:lnSpc>
            </a:pPr>
            <a:r>
              <a:rPr b="0" lang="it-IT" sz="4200" spc="-52" strike="noStrike">
                <a:solidFill>
                  <a:srgbClr val="000000"/>
                </a:solidFill>
                <a:latin typeface="Aharoni"/>
              </a:rPr>
              <a:t>Conclusions</a:t>
            </a:r>
            <a:r>
              <a:rPr b="0" lang="it-IT" sz="4200" spc="-52" strike="noStrike">
                <a:solidFill>
                  <a:srgbClr val="000000"/>
                </a:solidFill>
                <a:latin typeface="Aharoni"/>
              </a:rPr>
              <a:t>	</a:t>
            </a:r>
            <a:endParaRPr b="0" lang="it-IT" sz="4200" spc="-1" strike="noStrike">
              <a:solidFill>
                <a:srgbClr val="000000"/>
              </a:solidFill>
              <a:latin typeface="Avenir Next LT Pro"/>
            </a:endParaRPr>
          </a:p>
        </p:txBody>
      </p:sp>
      <p:sp>
        <p:nvSpPr>
          <p:cNvPr id="122" name="TextShape 5"/>
          <p:cNvSpPr txBox="1"/>
          <p:nvPr/>
        </p:nvSpPr>
        <p:spPr>
          <a:xfrm>
            <a:off x="1395360" y="2286000"/>
            <a:ext cx="8530560" cy="2971440"/>
          </a:xfrm>
          <a:prstGeom prst="rect">
            <a:avLst/>
          </a:prstGeom>
          <a:noFill/>
          <a:ln>
            <a:noFill/>
          </a:ln>
        </p:spPr>
        <p:txBody>
          <a:bodyPr>
            <a:normAutofit/>
          </a:bodyPr>
          <a:p>
            <a:pPr marL="228600">
              <a:lnSpc>
                <a:spcPct val="105000"/>
              </a:lnSpc>
              <a:spcBef>
                <a:spcPts val="901"/>
              </a:spcBef>
            </a:pPr>
            <a:endParaRPr b="0" lang="it-IT" sz="2800" spc="-1" strike="noStrike">
              <a:solidFill>
                <a:srgbClr val="000000"/>
              </a:solidFill>
              <a:latin typeface="Avenir Next LT Pro"/>
            </a:endParaRPr>
          </a:p>
          <a:p>
            <a:pPr marL="365760" indent="-365400">
              <a:lnSpc>
                <a:spcPct val="105000"/>
              </a:lnSpc>
              <a:spcBef>
                <a:spcPts val="901"/>
              </a:spcBef>
              <a:buClr>
                <a:srgbClr val="5b9bd5"/>
              </a:buClr>
              <a:buFont typeface="Avenir Next LT Pro"/>
              <a:buChar char="+"/>
            </a:pPr>
            <a:r>
              <a:rPr b="0" lang="it-IT" sz="2600" spc="-1" strike="noStrike">
                <a:solidFill>
                  <a:srgbClr val="000000"/>
                </a:solidFill>
                <a:latin typeface="Avenir Next LT Pro"/>
              </a:rPr>
              <a:t>Sub-par speedup</a:t>
            </a:r>
            <a:endParaRPr b="0" lang="it-IT" sz="2600" spc="-1" strike="noStrike">
              <a:solidFill>
                <a:srgbClr val="000000"/>
              </a:solidFill>
              <a:latin typeface="Avenir Next LT Pro"/>
            </a:endParaRPr>
          </a:p>
          <a:p>
            <a:pPr marL="365760" indent="-365400">
              <a:lnSpc>
                <a:spcPct val="105000"/>
              </a:lnSpc>
              <a:spcBef>
                <a:spcPts val="901"/>
              </a:spcBef>
              <a:buClr>
                <a:srgbClr val="5b9bd5"/>
              </a:buClr>
              <a:buFont typeface="Avenir Next LT Pro"/>
              <a:buChar char="+"/>
            </a:pPr>
            <a:endParaRPr b="0" lang="it-IT" sz="2600" spc="-1" strike="noStrike">
              <a:solidFill>
                <a:srgbClr val="000000"/>
              </a:solidFill>
              <a:latin typeface="Avenir Next LT Pro"/>
            </a:endParaRPr>
          </a:p>
          <a:p>
            <a:pPr marL="365760" indent="-365400">
              <a:lnSpc>
                <a:spcPct val="105000"/>
              </a:lnSpc>
              <a:spcBef>
                <a:spcPts val="901"/>
              </a:spcBef>
              <a:buClr>
                <a:srgbClr val="5b9bd5"/>
              </a:buClr>
              <a:buFont typeface="Avenir Next LT Pro"/>
              <a:buChar char="+"/>
            </a:pPr>
            <a:r>
              <a:rPr b="0" lang="it-IT" sz="2000" spc="-1" strike="noStrike">
                <a:solidFill>
                  <a:srgbClr val="000000"/>
                </a:solidFill>
                <a:latin typeface="Avenir Next LT Pro"/>
              </a:rPr>
              <a:t>Our solution did not achieve an adeguate speedup on the sequential version</a:t>
            </a:r>
            <a:endParaRPr b="0" lang="it-IT" sz="2000" spc="-1" strike="noStrike">
              <a:solidFill>
                <a:srgbClr val="000000"/>
              </a:solidFill>
              <a:latin typeface="Avenir Next LT Pro"/>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214</TotalTime>
  <Application>LibreOffice/6.1.6.3$Windows_x86 LibreOffice_project/5896ab1714085361c45cf540f76f60673dd96a72</Application>
  <Words>139</Words>
  <Paragraphs>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2024-11-15T09:17:29Z</dcterms:created>
  <dc:creator>LUCA DI LEO</dc:creator>
  <dc:description/>
  <dc:language>en-US</dc:language>
  <cp:lastModifiedBy/>
  <dcterms:modified xsi:type="dcterms:W3CDTF">2024-12-08T16:43:48Z</dcterms:modified>
  <cp:revision>12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0x010100421E46F9317A5D47A6CA37BF0C4AC42D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9</vt:i4>
  </property>
</Properties>
</file>