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17760" y="2971800"/>
            <a:ext cx="9143640" cy="31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1938B9-EA55-4141-AD13-106549A42C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AF3E541-E0D8-41E0-8523-6E02046397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3D00D6B-494B-4D91-BC14-EC846F48A0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AB1F3E-48DB-470A-9792-57937287B9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9B8F777-82CB-4956-AC8B-E00B6D512F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517760" y="2971800"/>
            <a:ext cx="9143640" cy="31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F3D7F77-9AB2-40F0-86AE-079A2B7580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B78899A-CDB5-4CCF-B17F-2573247B44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517760" y="2971800"/>
            <a:ext cx="4461840" cy="31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03160" y="2971800"/>
            <a:ext cx="4461840" cy="31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EE52B67-9292-4784-81C0-004AD60493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56DD311-4706-4B3E-9DF0-117DF87622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95B497C-D740-4EDE-B0E2-51BFF92FE0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74FFB3F-529A-4CEE-A329-6808077E48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5000"/>
              </a:lnSpc>
              <a:buNone/>
            </a:pPr>
            <a:r>
              <a:rPr b="0" lang="en-US" sz="6000" spc="-52" strike="noStrike">
                <a:solidFill>
                  <a:schemeClr val="dk1"/>
                </a:solidFill>
                <a:latin typeface="Aharoni"/>
              </a:rPr>
              <a:t>Click to edit Master title style</a:t>
            </a:r>
            <a:endParaRPr b="0" lang="it-IT" sz="60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Avenir Next LT Pro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3C19C6-2ECD-46A4-82F4-78BDA73B66CA}" type="slidenum">
              <a:rPr b="1" lang="en-US" sz="1000" spc="-1" strike="noStrike">
                <a:solidFill>
                  <a:schemeClr val="dk1"/>
                </a:solidFill>
                <a:latin typeface="Avenir Next LT Pro"/>
              </a:rPr>
              <a:t>10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600" spc="-1" strike="noStrike">
                <a:solidFill>
                  <a:schemeClr val="dk1"/>
                </a:solidFill>
                <a:latin typeface="Avenir Next LT Pro"/>
              </a:rPr>
              <a:t>Click to edit the outline text format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lvl="1" marL="864000" indent="-324000">
              <a:lnSpc>
                <a:spcPct val="10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venir Next LT Pro"/>
              </a:rPr>
              <a:t>Second Outline Level</a:t>
            </a:r>
            <a:endParaRPr b="0" lang="it-IT" sz="2000" spc="-1" strike="noStrike">
              <a:solidFill>
                <a:schemeClr val="dk1"/>
              </a:solidFill>
              <a:latin typeface="Avenir Next LT Pro"/>
            </a:endParaRPr>
          </a:p>
          <a:p>
            <a:pPr lvl="2" marL="1296000" indent="-288000">
              <a:lnSpc>
                <a:spcPct val="10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it-IT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Third Outline Level</a:t>
            </a:r>
            <a:endParaRPr b="0" i="1" lang="it-IT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lvl="3" marL="1728000" indent="-216000">
              <a:lnSpc>
                <a:spcPct val="10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venir Next LT Pro"/>
              </a:rPr>
              <a:t>Fourth Outline Level</a:t>
            </a:r>
            <a:endParaRPr b="0" lang="it-IT" sz="1800" spc="-1" strike="noStrike">
              <a:solidFill>
                <a:schemeClr val="dk1"/>
              </a:solidFill>
              <a:latin typeface="Avenir Next LT Pro"/>
            </a:endParaRPr>
          </a:p>
          <a:p>
            <a:pPr lvl="4" marL="2160000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venir Next LT Pro"/>
              </a:rPr>
              <a:t>Fifth Outline Level</a:t>
            </a:r>
            <a:endParaRPr b="0" lang="it-IT" sz="2000" spc="-1" strike="noStrike">
              <a:solidFill>
                <a:schemeClr val="dk1"/>
              </a:solidFill>
              <a:latin typeface="Avenir Next LT Pro"/>
            </a:endParaRPr>
          </a:p>
          <a:p>
            <a:pPr lvl="5" marL="2592000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venir Next LT Pro"/>
              </a:rPr>
              <a:t>Sixth Outline Level</a:t>
            </a:r>
            <a:endParaRPr b="0" lang="it-IT" sz="2000" spc="-1" strike="noStrike">
              <a:solidFill>
                <a:schemeClr val="dk1"/>
              </a:solidFill>
              <a:latin typeface="Avenir Next LT Pro"/>
            </a:endParaRPr>
          </a:p>
          <a:p>
            <a:pPr lvl="6" marL="3024000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venir Next LT Pro"/>
              </a:rPr>
              <a:t>Seventh Outline Level</a:t>
            </a:r>
            <a:endParaRPr b="0" lang="it-IT" sz="2000" spc="-1" strike="noStrike">
              <a:solidFill>
                <a:schemeClr val="dk1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3145320" cy="179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3600" spc="-52" strike="noStrike">
                <a:solidFill>
                  <a:schemeClr val="dk1"/>
                </a:solidFill>
                <a:latin typeface="Aharoni"/>
              </a:rPr>
              <a:t>Click to edit Master title style</a:t>
            </a:r>
            <a:endParaRPr b="0" lang="it-IT" sz="36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30880" y="1517760"/>
            <a:ext cx="5330520" cy="458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b="0" lang="en-US" sz="3200" spc="-1" strike="noStrike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b="0" lang="it-IT" sz="3200" spc="-1" strike="noStrike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b="0" lang="it-IT" sz="2800" spc="-1" strike="noStrike">
              <a:solidFill>
                <a:schemeClr val="dk1"/>
              </a:solidFill>
              <a:latin typeface="Avenir Next LT Pro"/>
            </a:endParaRPr>
          </a:p>
          <a:p>
            <a:pPr lvl="2" marL="640080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venir Next LT Pro"/>
              </a:rPr>
              <a:t>Third level</a:t>
            </a:r>
            <a:endParaRPr b="0" i="1" lang="it-IT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b="0" lang="it-IT" sz="2000" spc="-1" strike="noStrike">
              <a:solidFill>
                <a:schemeClr val="dk1"/>
              </a:solidFill>
              <a:latin typeface="Avenir Next LT Pro"/>
            </a:endParaRPr>
          </a:p>
          <a:p>
            <a:pPr lvl="4" marL="887040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venir Next LT Pro"/>
              </a:rPr>
              <a:t>Fifth level</a:t>
            </a:r>
            <a:endParaRPr b="0" lang="it-IT" sz="20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517760" y="3483720"/>
            <a:ext cx="3145320" cy="261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b="0" lang="it-IT" sz="20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dt" idx="28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Avenir Next LT Pro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ftr" idx="29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sldNum" idx="30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B8F2AC2-8819-41E5-B134-6D09F7AB7DC2}" type="slidenum">
              <a:rPr b="1" lang="en-US" sz="1000" spc="-1" strike="noStrike">
                <a:solidFill>
                  <a:schemeClr val="dk1"/>
                </a:solidFill>
                <a:latin typeface="Avenir Next LT Pr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3145320" cy="179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3600" spc="-52" strike="noStrike">
                <a:solidFill>
                  <a:schemeClr val="dk1"/>
                </a:solidFill>
                <a:latin typeface="Aharoni"/>
              </a:rPr>
              <a:t>Click to edit Master title style</a:t>
            </a:r>
            <a:endParaRPr b="0" lang="it-IT" sz="36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349240" y="763920"/>
            <a:ext cx="6089400" cy="533052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venir Next LT Pro"/>
              </a:rPr>
              <a:t>Click icon to add picture</a:t>
            </a:r>
            <a:endParaRPr b="0" lang="it-IT" sz="32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517760" y="3483720"/>
            <a:ext cx="3145320" cy="261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b="0" lang="it-IT" sz="20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31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Avenir Next LT Pro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ftr" idx="32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sldNum" idx="33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E4F004-3149-4D08-B932-EDAD4ECC0D5F}" type="slidenum">
              <a:rPr b="1" lang="en-US" sz="1000" spc="-1" strike="noStrike">
                <a:solidFill>
                  <a:schemeClr val="dk1"/>
                </a:solidFill>
                <a:latin typeface="Avenir Next LT Pr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5000"/>
              </a:lnSpc>
              <a:buNone/>
            </a:pPr>
            <a:r>
              <a:rPr b="0" lang="en-US" sz="4200" spc="-52" strike="noStrike">
                <a:solidFill>
                  <a:schemeClr val="dk1"/>
                </a:solidFill>
                <a:latin typeface="Aharoni"/>
              </a:rPr>
              <a:t>Click to edit Master title style</a:t>
            </a:r>
            <a:endParaRPr b="0" lang="it-IT" sz="42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7760" y="2971800"/>
            <a:ext cx="9143640" cy="312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b="0" lang="en-US" sz="2600" spc="-1" strike="noStrike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b="0" lang="it-IT" sz="2000" spc="-1" strike="noStrike">
              <a:solidFill>
                <a:schemeClr val="dk1"/>
              </a:solidFill>
              <a:latin typeface="Avenir Next LT Pro"/>
            </a:endParaRPr>
          </a:p>
          <a:p>
            <a:pPr lvl="2" marL="640080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venir Next LT Pro"/>
              </a:rPr>
              <a:t>Third level</a:t>
            </a:r>
            <a:endParaRPr b="0" i="1" lang="it-IT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b="0" lang="it-IT" sz="1800" spc="-1" strike="noStrike">
              <a:solidFill>
                <a:schemeClr val="dk1"/>
              </a:solidFill>
              <a:latin typeface="Avenir Next LT Pro"/>
            </a:endParaRPr>
          </a:p>
          <a:p>
            <a:pPr lvl="4" marL="887040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venir Next LT Pro"/>
              </a:rPr>
              <a:t>Fifth level</a:t>
            </a:r>
            <a:endParaRPr b="0" lang="it-IT" sz="18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Avenir Next LT Pro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FFC248-8A9D-45B3-B468-C0EA9FC8A85C}" type="slidenum">
              <a:rPr b="1" lang="en-US" sz="1000" spc="-1" strike="noStrike">
                <a:solidFill>
                  <a:schemeClr val="dk1"/>
                </a:solidFill>
                <a:latin typeface="Avenir Next LT Pr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450280" y="1517760"/>
            <a:ext cx="2220480" cy="454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indent="0" defTabSz="914400">
              <a:lnSpc>
                <a:spcPct val="95000"/>
              </a:lnSpc>
              <a:buNone/>
            </a:pPr>
            <a:r>
              <a:rPr b="0" lang="en-US" sz="4200" spc="-52" strike="noStrike">
                <a:solidFill>
                  <a:schemeClr val="dk1"/>
                </a:solidFill>
                <a:latin typeface="Aharoni"/>
              </a:rPr>
              <a:t>Click to edit Master title style</a:t>
            </a:r>
            <a:endParaRPr b="0" lang="it-IT" sz="42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7760" y="1517760"/>
            <a:ext cx="6562080" cy="454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b="0" lang="en-US" sz="2600" spc="-1" strike="noStrike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b="0" lang="it-IT" sz="2000" spc="-1" strike="noStrike">
              <a:solidFill>
                <a:schemeClr val="dk1"/>
              </a:solidFill>
              <a:latin typeface="Avenir Next LT Pro"/>
            </a:endParaRPr>
          </a:p>
          <a:p>
            <a:pPr lvl="2" marL="640080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venir Next LT Pro"/>
              </a:rPr>
              <a:t>Third level</a:t>
            </a:r>
            <a:endParaRPr b="0" i="1" lang="it-IT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b="0" lang="it-IT" sz="1800" spc="-1" strike="noStrike">
              <a:solidFill>
                <a:schemeClr val="dk1"/>
              </a:solidFill>
              <a:latin typeface="Avenir Next LT Pro"/>
            </a:endParaRPr>
          </a:p>
          <a:p>
            <a:pPr lvl="4" marL="887040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venir Next LT Pro"/>
              </a:rPr>
              <a:t>Fifth level</a:t>
            </a:r>
            <a:endParaRPr b="0" lang="it-IT" sz="18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7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Avenir Next LT Pro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8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9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CDEB47F-38A5-44BD-A1A1-6013E5EC3ABD}" type="slidenum">
              <a:rPr b="1" lang="en-US" sz="1000" spc="-1" strike="noStrike">
                <a:solidFill>
                  <a:schemeClr val="dk1"/>
                </a:solidFill>
                <a:latin typeface="Avenir Next LT Pr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5000"/>
              </a:lnSpc>
              <a:buNone/>
            </a:pPr>
            <a:r>
              <a:rPr b="0" lang="en-US" sz="4200" spc="-52" strike="noStrike">
                <a:solidFill>
                  <a:schemeClr val="dk1"/>
                </a:solidFill>
                <a:latin typeface="Aharoni"/>
              </a:rPr>
              <a:t>Click to edit Master title style</a:t>
            </a:r>
            <a:endParaRPr b="0" lang="it-IT" sz="42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7760" y="2971800"/>
            <a:ext cx="9143640" cy="312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b="0" lang="en-US" sz="2600" spc="-1" strike="noStrike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b="0" lang="it-IT" sz="2000" spc="-1" strike="noStrike">
              <a:solidFill>
                <a:schemeClr val="dk1"/>
              </a:solidFill>
              <a:latin typeface="Avenir Next LT Pro"/>
            </a:endParaRPr>
          </a:p>
          <a:p>
            <a:pPr lvl="2" marL="640080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venir Next LT Pro"/>
              </a:rPr>
              <a:t>Third level</a:t>
            </a:r>
            <a:endParaRPr b="0" i="1" lang="it-IT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b="0" lang="it-IT" sz="1800" spc="-1" strike="noStrike">
              <a:solidFill>
                <a:schemeClr val="dk1"/>
              </a:solidFill>
              <a:latin typeface="Avenir Next LT Pro"/>
            </a:endParaRPr>
          </a:p>
          <a:p>
            <a:pPr lvl="4" marL="887040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venir Next LT Pro"/>
              </a:rPr>
              <a:t>Fifth level</a:t>
            </a:r>
            <a:endParaRPr b="0" lang="it-IT" sz="18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0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Avenir Next LT Pro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11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12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64D932F-D4A7-4AB9-BB9F-25C1D8C71922}" type="slidenum">
              <a:rPr b="1" lang="en-US" sz="1000" spc="-1" strike="noStrike">
                <a:solidFill>
                  <a:schemeClr val="dk1"/>
                </a:solidFill>
                <a:latin typeface="Avenir Next LT Pr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5000"/>
              </a:lnSpc>
              <a:buNone/>
            </a:pPr>
            <a:r>
              <a:rPr b="0" lang="en-US" sz="6000" spc="-52" strike="noStrike">
                <a:solidFill>
                  <a:schemeClr val="dk1"/>
                </a:solidFill>
                <a:latin typeface="Aharoni"/>
              </a:rPr>
              <a:t>Click to edit Master title style</a:t>
            </a:r>
            <a:endParaRPr b="0" lang="it-IT" sz="60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7760" y="4572000"/>
            <a:ext cx="91436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b="0" lang="it-IT" sz="24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3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Avenir Next LT Pro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4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15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F9D1A5-C4A1-4478-BD18-EA222D80EDCF}" type="slidenum">
              <a:rPr b="1" lang="en-US" sz="1000" spc="-1" strike="noStrike">
                <a:solidFill>
                  <a:schemeClr val="dk1"/>
                </a:solidFill>
                <a:latin typeface="Avenir Next LT Pr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5000"/>
              </a:lnSpc>
              <a:buNone/>
            </a:pPr>
            <a:r>
              <a:rPr b="0" lang="en-US" sz="4200" spc="-52" strike="noStrike">
                <a:solidFill>
                  <a:schemeClr val="dk1"/>
                </a:solidFill>
                <a:latin typeface="Aharoni"/>
              </a:rPr>
              <a:t>Click to edit Master title style</a:t>
            </a:r>
            <a:endParaRPr b="0" lang="it-IT" sz="42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17760" y="2980800"/>
            <a:ext cx="4334040" cy="311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b="0" lang="en-US" sz="2600" spc="-1" strike="noStrike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b="0" lang="it-IT" sz="2000" spc="-1" strike="noStrike">
              <a:solidFill>
                <a:schemeClr val="dk1"/>
              </a:solidFill>
              <a:latin typeface="Avenir Next LT Pro"/>
            </a:endParaRPr>
          </a:p>
          <a:p>
            <a:pPr lvl="2" marL="640080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venir Next LT Pro"/>
              </a:rPr>
              <a:t>Third level</a:t>
            </a:r>
            <a:endParaRPr b="0" i="1" lang="it-IT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b="0" lang="it-IT" sz="1800" spc="-1" strike="noStrike">
              <a:solidFill>
                <a:schemeClr val="dk1"/>
              </a:solidFill>
              <a:latin typeface="Avenir Next LT Pro"/>
            </a:endParaRPr>
          </a:p>
          <a:p>
            <a:pPr lvl="4" marL="887040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venir Next LT Pro"/>
              </a:rPr>
              <a:t>Fifth level</a:t>
            </a:r>
            <a:endParaRPr b="0" lang="it-IT" sz="18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336720" y="2980800"/>
            <a:ext cx="4334040" cy="311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b="0" lang="en-US" sz="2600" spc="-1" strike="noStrike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b="0" lang="it-IT" sz="2000" spc="-1" strike="noStrike">
              <a:solidFill>
                <a:schemeClr val="dk1"/>
              </a:solidFill>
              <a:latin typeface="Avenir Next LT Pro"/>
            </a:endParaRPr>
          </a:p>
          <a:p>
            <a:pPr lvl="2" marL="640080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venir Next LT Pro"/>
              </a:rPr>
              <a:t>Third level</a:t>
            </a:r>
            <a:endParaRPr b="0" i="1" lang="it-IT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b="0" lang="it-IT" sz="1800" spc="-1" strike="noStrike">
              <a:solidFill>
                <a:schemeClr val="dk1"/>
              </a:solidFill>
              <a:latin typeface="Avenir Next LT Pro"/>
            </a:endParaRPr>
          </a:p>
          <a:p>
            <a:pPr lvl="4" marL="887040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venir Next LT Pro"/>
              </a:rPr>
              <a:t>Fifth level</a:t>
            </a:r>
            <a:endParaRPr b="0" lang="it-IT" sz="18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6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Avenir Next LT Pro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17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sldNum" idx="18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0730AF-5CA2-45C0-879A-8D5C0DF70071}" type="slidenum">
              <a:rPr b="1" lang="en-US" sz="1000" spc="-1" strike="noStrike">
                <a:solidFill>
                  <a:schemeClr val="dk1"/>
                </a:solidFill>
                <a:latin typeface="Avenir Next LT Pr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1517760" y="2944440"/>
            <a:ext cx="4334040" cy="60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b="0" lang="it-IT" sz="24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517760" y="3645000"/>
            <a:ext cx="4334040" cy="244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b="0" lang="en-US" sz="2600" spc="-1" strike="noStrike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b="0" lang="it-IT" sz="2000" spc="-1" strike="noStrike">
              <a:solidFill>
                <a:schemeClr val="dk1"/>
              </a:solidFill>
              <a:latin typeface="Avenir Next LT Pro"/>
            </a:endParaRPr>
          </a:p>
          <a:p>
            <a:pPr lvl="2" marL="640080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venir Next LT Pro"/>
              </a:rPr>
              <a:t>Third level</a:t>
            </a:r>
            <a:endParaRPr b="0" i="1" lang="it-IT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b="0" lang="it-IT" sz="1800" spc="-1" strike="noStrike">
              <a:solidFill>
                <a:schemeClr val="dk1"/>
              </a:solidFill>
              <a:latin typeface="Avenir Next LT Pro"/>
            </a:endParaRPr>
          </a:p>
          <a:p>
            <a:pPr lvl="4" marL="887040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venir Next LT Pro"/>
              </a:rPr>
              <a:t>Fifth level</a:t>
            </a:r>
            <a:endParaRPr b="0" lang="it-IT" sz="18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336720" y="2944440"/>
            <a:ext cx="4334040" cy="60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b="0" lang="it-IT" sz="24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336720" y="3645000"/>
            <a:ext cx="4334040" cy="244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b="0" lang="en-US" sz="2600" spc="-1" strike="noStrike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b="0" lang="it-IT" sz="2000" spc="-1" strike="noStrike">
              <a:solidFill>
                <a:schemeClr val="dk1"/>
              </a:solidFill>
              <a:latin typeface="Avenir Next LT Pro"/>
            </a:endParaRPr>
          </a:p>
          <a:p>
            <a:pPr lvl="2" marL="640080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venir Next LT Pro"/>
              </a:rPr>
              <a:t>Third level</a:t>
            </a:r>
            <a:endParaRPr b="0" i="1" lang="it-IT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b="0" lang="it-IT" sz="1800" spc="-1" strike="noStrike">
              <a:solidFill>
                <a:schemeClr val="dk1"/>
              </a:solidFill>
              <a:latin typeface="Avenir Next LT Pro"/>
            </a:endParaRPr>
          </a:p>
          <a:p>
            <a:pPr lvl="4" marL="887040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venir Next LT Pro"/>
              </a:rPr>
              <a:t>Fifth level</a:t>
            </a:r>
            <a:endParaRPr b="0" lang="it-IT" sz="18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 idx="19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Avenir Next LT Pro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 idx="20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 idx="21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BE38839-1B55-4DC9-91EF-82C255FC53B7}" type="slidenum">
              <a:rPr b="1" lang="en-US" sz="1000" spc="-1" strike="noStrike">
                <a:solidFill>
                  <a:schemeClr val="dk1"/>
                </a:solidFill>
                <a:latin typeface="Avenir Next LT Pr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5000"/>
              </a:lnSpc>
              <a:buNone/>
            </a:pPr>
            <a:r>
              <a:rPr b="0" lang="en-US" sz="4200" spc="-52" strike="noStrike">
                <a:solidFill>
                  <a:schemeClr val="dk1"/>
                </a:solidFill>
                <a:latin typeface="Aharoni"/>
              </a:rPr>
              <a:t>Click to edit Master title style</a:t>
            </a:r>
            <a:endParaRPr b="0" lang="it-IT" sz="4200" spc="-1" strike="noStrike">
              <a:solidFill>
                <a:schemeClr val="dk1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5000"/>
              </a:lnSpc>
              <a:buNone/>
            </a:pPr>
            <a:r>
              <a:rPr b="0" lang="en-US" sz="4200" spc="-52" strike="noStrike">
                <a:solidFill>
                  <a:schemeClr val="dk1"/>
                </a:solidFill>
                <a:latin typeface="Aharoni"/>
              </a:rPr>
              <a:t>Click to edit Master title style</a:t>
            </a:r>
            <a:endParaRPr b="0" lang="it-IT" sz="42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22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Avenir Next LT Pro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23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24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FC528FA-D129-42E2-969B-8B8993C9CD56}" type="slidenum">
              <a:rPr b="1" lang="en-US" sz="1000" spc="-1" strike="noStrike">
                <a:solidFill>
                  <a:schemeClr val="dk1"/>
                </a:solidFill>
                <a:latin typeface="Avenir Next LT Pr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dt" idx="25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Avenir Next LT Pro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ftr" idx="26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27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000" spc="-1" strike="noStrike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97CD4EC-26F5-461B-87CA-9D1A415FC620}" type="slidenum">
              <a:rPr b="1" lang="en-US" sz="1000" spc="-1" strike="noStrike">
                <a:solidFill>
                  <a:schemeClr val="dk1"/>
                </a:solidFill>
                <a:latin typeface="Avenir Next LT Pr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48000" y="1030320"/>
            <a:ext cx="5067720" cy="350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5000"/>
              </a:lnSpc>
              <a:buNone/>
            </a:pPr>
            <a:r>
              <a:rPr b="0" lang="it-IT" sz="6000" spc="-52" strike="noStrike">
                <a:solidFill>
                  <a:schemeClr val="dk1"/>
                </a:solidFill>
                <a:latin typeface="Aharoni"/>
              </a:rPr>
              <a:t>ATAX Problem Optimization</a:t>
            </a:r>
            <a:endParaRPr b="0" lang="it-IT" sz="60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48000" y="4691520"/>
            <a:ext cx="5067720" cy="113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5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it-IT" sz="2000" spc="-1" strike="noStrike">
                <a:solidFill>
                  <a:schemeClr val="dk1"/>
                </a:solidFill>
                <a:latin typeface="Avenir Next LT Pro"/>
              </a:rPr>
              <a:t>Assignment 1 – Team 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it-IT" sz="2000" spc="-1" strike="noStrike">
                <a:solidFill>
                  <a:schemeClr val="dk1"/>
                </a:solidFill>
                <a:latin typeface="Avenir Next LT Pro"/>
              </a:rPr>
              <a:t>Davide Buchignani – Francesco Caligiuri - Luca Di Leo – Salvatore Di Lorenzo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Picture 3" descr="Formule matematiche complesse su una lavagna"/>
          <p:cNvPicPr/>
          <p:nvPr/>
        </p:nvPicPr>
        <p:blipFill>
          <a:blip r:embed="rId1"/>
          <a:srcRect l="28197" t="0" r="14275" b="0"/>
          <a:stretch/>
        </p:blipFill>
        <p:spPr>
          <a:xfrm>
            <a:off x="0" y="0"/>
            <a:ext cx="54039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4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4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2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 useBgFill="1">
        <p:nvSpPr>
          <p:cNvPr id="121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1360" y="1065240"/>
            <a:ext cx="10049040" cy="472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830240" y="1790280"/>
            <a:ext cx="8530920" cy="107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5000"/>
              </a:lnSpc>
              <a:buNone/>
            </a:pPr>
            <a:r>
              <a:rPr b="0" lang="it-IT" sz="4200" spc="-52" strike="noStrike">
                <a:solidFill>
                  <a:schemeClr val="dk1"/>
                </a:solidFill>
                <a:latin typeface="Aharoni"/>
              </a:rPr>
              <a:t>Conclusions</a:t>
            </a:r>
            <a:r>
              <a:rPr b="0" lang="it-IT" sz="4200" spc="-52" strike="noStrike">
                <a:solidFill>
                  <a:schemeClr val="dk1"/>
                </a:solidFill>
                <a:latin typeface="Aharoni"/>
              </a:rPr>
              <a:t>	</a:t>
            </a:r>
            <a:endParaRPr b="0" lang="it-IT" sz="42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395360" y="2286000"/>
            <a:ext cx="8530920" cy="29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4633"/>
          </a:bodyPr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  <a:tabLst>
                <a:tab algn="l" pos="0"/>
              </a:tabLst>
            </a:pPr>
            <a:r>
              <a:rPr b="0" lang="it-IT" sz="2600" spc="-1" strike="noStrike">
                <a:solidFill>
                  <a:schemeClr val="dk1"/>
                </a:solidFill>
                <a:latin typeface="Avenir Next LT Pro"/>
              </a:rPr>
              <a:t>Parallel For + Collapse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lvl="1" marL="864000" indent="-324000" defTabSz="914400">
              <a:lnSpc>
                <a:spcPct val="10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it-IT" sz="2600" spc="-1" strike="noStrike">
                <a:solidFill>
                  <a:schemeClr val="dk1"/>
                </a:solidFill>
                <a:latin typeface="Avenir Next LT Pro"/>
              </a:rPr>
              <a:t>Useful on smaller loads of data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  <a:tabLst>
                <a:tab algn="l" pos="0"/>
              </a:tabLst>
            </a:pPr>
            <a:r>
              <a:rPr b="0" lang="it-IT" sz="2600" spc="-1" strike="noStrike">
                <a:solidFill>
                  <a:schemeClr val="dk1"/>
                </a:solidFill>
                <a:latin typeface="Avenir Next LT Pro"/>
                <a:ea typeface="Noto Sans CJK SC"/>
              </a:rPr>
              <a:t>Accelerator Model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lvl="1" marL="864000" indent="-324000" defTabSz="914400">
              <a:lnSpc>
                <a:spcPct val="10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it-IT" sz="2600" spc="-1" strike="noStrike">
                <a:solidFill>
                  <a:schemeClr val="dk1"/>
                </a:solidFill>
                <a:latin typeface="Avenir Next LT Pro"/>
                <a:ea typeface="Noto Sans CJK SC"/>
              </a:rPr>
              <a:t>Overhead on small datasets, performs better with large loads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  <a:tabLst>
                <a:tab algn="l" pos="0"/>
              </a:tabLst>
            </a:pPr>
            <a:r>
              <a:rPr b="0" lang="it-IT" sz="2600" spc="-1" strike="noStrike">
                <a:solidFill>
                  <a:schemeClr val="dk1"/>
                </a:solidFill>
                <a:latin typeface="Avenir Next LT Pro"/>
              </a:rPr>
              <a:t>Task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lvl="1" marL="864000" indent="-324000" defTabSz="914400">
              <a:lnSpc>
                <a:spcPct val="10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it-IT" sz="2600" spc="-1" strike="noStrike">
                <a:solidFill>
                  <a:schemeClr val="dk1"/>
                </a:solidFill>
                <a:latin typeface="Avenir Next LT Pro"/>
              </a:rPr>
              <a:t>Not effective due to the nature of </a:t>
            </a:r>
            <a:r>
              <a:rPr b="1" lang="it-IT" sz="2600" spc="-1" strike="noStrike">
                <a:solidFill>
                  <a:schemeClr val="dk1"/>
                </a:solidFill>
                <a:latin typeface="Avenir Next LT Pro"/>
              </a:rPr>
              <a:t>atax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5000"/>
              </a:lnSpc>
              <a:buNone/>
            </a:pPr>
            <a:r>
              <a:rPr b="0" lang="it-IT" sz="4200" spc="-52" strike="noStrike">
                <a:solidFill>
                  <a:schemeClr val="dk1"/>
                </a:solidFill>
                <a:latin typeface="Aharoni"/>
              </a:rPr>
              <a:t>ATAX</a:t>
            </a:r>
            <a:endParaRPr b="0" lang="it-IT" sz="42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517760" y="2189880"/>
            <a:ext cx="9143640" cy="312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Avenir Next LT Pro"/>
              </a:rPr>
              <a:t>The process of ATAX involves the multiplication of the matrix A, its transpose, and the vector x. This operation is fundamental in linear algebra for various computational tasks.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indent="0" algn="ctr" defTabSz="914400">
              <a:lnSpc>
                <a:spcPct val="105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i="1" lang="en-US" sz="4000" spc="-1" strike="noStrike">
                <a:solidFill>
                  <a:schemeClr val="dk1"/>
                </a:solidFill>
                <a:latin typeface="Avenir Next LT Pro"/>
              </a:rPr>
              <a:t>y = A</a:t>
            </a:r>
            <a:r>
              <a:rPr b="0" i="1" lang="en-US" sz="4000" spc="-1" strike="noStrike" baseline="30000">
                <a:solidFill>
                  <a:schemeClr val="dk1"/>
                </a:solidFill>
                <a:latin typeface="Avenir Next LT Pro"/>
              </a:rPr>
              <a:t>T </a:t>
            </a:r>
            <a:r>
              <a:rPr b="0" i="1" lang="en-US" sz="4000" spc="-1" strike="noStrike">
                <a:solidFill>
                  <a:schemeClr val="dk1"/>
                </a:solidFill>
                <a:latin typeface="Avenir Next LT Pro"/>
              </a:rPr>
              <a:t>A x</a:t>
            </a:r>
            <a:endParaRPr b="0" lang="it-IT" sz="4000" spc="-1" strike="noStrike">
              <a:solidFill>
                <a:schemeClr val="dk1"/>
              </a:solidFill>
              <a:latin typeface="Avenir Next LT Pro"/>
            </a:endParaRPr>
          </a:p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84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098760"/>
          </a:xfrm>
          <a:prstGeom prst="rect">
            <a:avLst/>
          </a:pr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 useBgFill="1">
        <p:nvSpPr>
          <p:cNvPr id="85" name="Freeform: Shap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1429640" cy="6175080"/>
          </a:xfrm>
          <a:custGeom>
            <a:avLst/>
            <a:gdLst>
              <a:gd name="textAreaLeft" fmla="*/ 0 w 11429640"/>
              <a:gd name="textAreaRight" fmla="*/ 11430000 w 11429640"/>
              <a:gd name="textAreaTop" fmla="*/ 0 h 6175080"/>
              <a:gd name="textAreaBottom" fmla="*/ 6175440 h 6175080"/>
            </a:gdLst>
            <a:ahLst/>
            <a:rect l="textAreaLeft" t="textAreaTop" r="textAreaRight" b="textAreaBottom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5000" y="121320"/>
            <a:ext cx="4089240" cy="95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5000"/>
              </a:lnSpc>
              <a:buNone/>
            </a:pPr>
            <a:r>
              <a:rPr b="0" lang="it-IT" sz="4400" spc="-52" strike="noStrike">
                <a:solidFill>
                  <a:schemeClr val="dk1"/>
                </a:solidFill>
                <a:latin typeface="Aharoni"/>
              </a:rPr>
              <a:t>Code</a:t>
            </a:r>
            <a:r>
              <a:rPr b="0" lang="it-IT" sz="4200" spc="-52" strike="noStrike">
                <a:solidFill>
                  <a:schemeClr val="dk1"/>
                </a:solidFill>
                <a:latin typeface="Aharoni"/>
              </a:rPr>
              <a:t> </a:t>
            </a:r>
            <a:endParaRPr b="0" lang="it-IT" sz="42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5000" y="969840"/>
            <a:ext cx="5132520" cy="153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485" lnSpcReduction="20000"/>
          </a:bodyPr>
          <a:p>
            <a:pPr marL="514440" indent="-51444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AutoNum type="arabicPeriod"/>
            </a:pPr>
            <a:r>
              <a:rPr b="0" lang="en-GB" sz="2400" spc="-1" strike="noStrike">
                <a:solidFill>
                  <a:schemeClr val="dk1"/>
                </a:solidFill>
                <a:latin typeface="Avenir Next LT Pro"/>
              </a:rPr>
              <a:t>Initialization</a:t>
            </a:r>
            <a:r>
              <a:rPr b="0" lang="it-IT" sz="2400" spc="-1" strike="noStrike">
                <a:solidFill>
                  <a:schemeClr val="dk1"/>
                </a:solidFill>
                <a:latin typeface="Avenir Next LT Pro"/>
              </a:rPr>
              <a:t> </a:t>
            </a:r>
            <a:r>
              <a:rPr b="0" lang="en-GB" sz="2400" spc="-1" strike="noStrike">
                <a:solidFill>
                  <a:schemeClr val="dk1"/>
                </a:solidFill>
                <a:latin typeface="Avenir Next LT Pro"/>
              </a:rPr>
              <a:t>of</a:t>
            </a:r>
            <a:r>
              <a:rPr b="0" lang="it-IT" sz="2400" spc="-1" strike="noStrike">
                <a:solidFill>
                  <a:schemeClr val="dk1"/>
                </a:solidFill>
                <a:latin typeface="Avenir Next LT Pro"/>
              </a:rPr>
              <a:t> solution vector </a:t>
            </a:r>
            <a:r>
              <a:rPr b="1" i="1" lang="it-IT" sz="2400" spc="-1" strike="noStrike">
                <a:solidFill>
                  <a:schemeClr val="dk1"/>
                </a:solidFill>
                <a:latin typeface="Avenir Next LT Pro"/>
              </a:rPr>
              <a:t>y</a:t>
            </a:r>
            <a:endParaRPr b="0" lang="it-IT" sz="2400" spc="-1" strike="noStrike">
              <a:solidFill>
                <a:schemeClr val="dk1"/>
              </a:solidFill>
              <a:latin typeface="Avenir Next LT Pro"/>
            </a:endParaRPr>
          </a:p>
          <a:p>
            <a:pPr marL="514440" indent="-51444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AutoNum type="arabicPeriod"/>
            </a:pPr>
            <a:r>
              <a:rPr b="0" lang="it-IT" sz="2400" spc="-1" strike="noStrike">
                <a:solidFill>
                  <a:schemeClr val="dk1"/>
                </a:solidFill>
                <a:latin typeface="Avenir Next LT Pro"/>
              </a:rPr>
              <a:t>Computation of </a:t>
            </a:r>
            <a:r>
              <a:rPr b="1" i="1" lang="it-IT" sz="2400" spc="-1" strike="noStrike">
                <a:solidFill>
                  <a:schemeClr val="dk1"/>
                </a:solidFill>
                <a:latin typeface="Avenir Next LT Pro"/>
              </a:rPr>
              <a:t>tmp = A ⋅ x</a:t>
            </a:r>
            <a:endParaRPr b="0" lang="it-IT" sz="2400" spc="-1" strike="noStrike">
              <a:solidFill>
                <a:schemeClr val="dk1"/>
              </a:solidFill>
              <a:latin typeface="Avenir Next LT Pro"/>
            </a:endParaRPr>
          </a:p>
          <a:p>
            <a:pPr marL="514440" indent="-51444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AutoNum type="arabicPeriod"/>
            </a:pPr>
            <a:r>
              <a:rPr b="0" lang="it-IT" sz="2400" spc="-1" strike="noStrike">
                <a:solidFill>
                  <a:schemeClr val="dk1"/>
                </a:solidFill>
                <a:latin typeface="Avenir Next LT Pro"/>
              </a:rPr>
              <a:t>Computation of </a:t>
            </a:r>
            <a:r>
              <a:rPr b="1" i="1" lang="it-IT" sz="2400" spc="-1" strike="noStrike">
                <a:solidFill>
                  <a:schemeClr val="dk1"/>
                </a:solidFill>
                <a:latin typeface="Avenir Next LT Pro"/>
              </a:rPr>
              <a:t>y = A</a:t>
            </a:r>
            <a:r>
              <a:rPr b="1" i="1" lang="it-IT" sz="2400" spc="-1" strike="noStrike" baseline="30000">
                <a:solidFill>
                  <a:schemeClr val="dk1"/>
                </a:solidFill>
                <a:latin typeface="Avenir Next LT Pro"/>
              </a:rPr>
              <a:t>T</a:t>
            </a:r>
            <a:r>
              <a:rPr b="1" i="1" lang="it-IT" sz="2400" spc="-1" strike="noStrike">
                <a:solidFill>
                  <a:schemeClr val="dk1"/>
                </a:solidFill>
                <a:latin typeface="Avenir Next LT Pro"/>
              </a:rPr>
              <a:t> ⋅ tmp</a:t>
            </a:r>
            <a:endParaRPr b="0" lang="it-IT" sz="2400" spc="-1" strike="noStrike">
              <a:solidFill>
                <a:schemeClr val="dk1"/>
              </a:solidFill>
              <a:latin typeface="Avenir Next LT Pro"/>
            </a:endParaRPr>
          </a:p>
        </p:txBody>
      </p:sp>
      <p:pic>
        <p:nvPicPr>
          <p:cNvPr id="88" name="Immagine 4" descr=""/>
          <p:cNvPicPr/>
          <p:nvPr/>
        </p:nvPicPr>
        <p:blipFill>
          <a:blip r:embed="rId1"/>
          <a:stretch/>
        </p:blipFill>
        <p:spPr>
          <a:xfrm>
            <a:off x="5837760" y="277560"/>
            <a:ext cx="5026680" cy="3895560"/>
          </a:xfrm>
          <a:prstGeom prst="rect">
            <a:avLst/>
          </a:prstGeom>
          <a:ln w="0">
            <a:noFill/>
          </a:ln>
        </p:spPr>
      </p:pic>
      <p:sp>
        <p:nvSpPr>
          <p:cNvPr id="89" name="Rettangolo 5"/>
          <p:cNvSpPr/>
          <p:nvPr/>
        </p:nvSpPr>
        <p:spPr>
          <a:xfrm>
            <a:off x="5702040" y="131400"/>
            <a:ext cx="3638160" cy="837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90" name="Rettangolo 6"/>
          <p:cNvSpPr/>
          <p:nvPr/>
        </p:nvSpPr>
        <p:spPr>
          <a:xfrm>
            <a:off x="6183720" y="2303280"/>
            <a:ext cx="4601520" cy="8377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91" name="Rettangolo 7"/>
          <p:cNvSpPr/>
          <p:nvPr/>
        </p:nvSpPr>
        <p:spPr>
          <a:xfrm>
            <a:off x="6183720" y="3272400"/>
            <a:ext cx="4601520" cy="8377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cxnSp>
        <p:nvCxnSpPr>
          <p:cNvPr id="92" name="Connettore a gomito 10"/>
          <p:cNvCxnSpPr>
            <a:stCxn id="87" idx="0"/>
            <a:endCxn id="89" idx="1"/>
          </p:cNvCxnSpPr>
          <p:nvPr/>
        </p:nvCxnSpPr>
        <p:spPr>
          <a:xfrm flipH="1" flipV="1" rot="5400000">
            <a:off x="4081680" y="-650520"/>
            <a:ext cx="420120" cy="2821320"/>
          </a:xfrm>
          <a:prstGeom prst="bentConnector2">
            <a:avLst/>
          </a:prstGeom>
          <a:ln w="28575">
            <a:solidFill>
              <a:srgbClr val="ff0000"/>
            </a:solidFill>
            <a:tailEnd len="med" type="triangle" w="med"/>
          </a:ln>
        </p:spPr>
      </p:cxnSp>
      <p:cxnSp>
        <p:nvCxnSpPr>
          <p:cNvPr id="93" name="Connettore a gomito 16"/>
          <p:cNvCxnSpPr>
            <a:endCxn id="90" idx="1"/>
          </p:cNvCxnSpPr>
          <p:nvPr/>
        </p:nvCxnSpPr>
        <p:spPr>
          <a:xfrm>
            <a:off x="4869000" y="1726920"/>
            <a:ext cx="1315080" cy="995400"/>
          </a:xfrm>
          <a:prstGeom prst="bentConnector3">
            <a:avLst>
              <a:gd name="adj1" fmla="val 65662"/>
            </a:avLst>
          </a:prstGeom>
          <a:ln w="28575">
            <a:solidFill>
              <a:srgbClr val="00b050"/>
            </a:solidFill>
            <a:tailEnd len="med" type="triangle" w="med"/>
          </a:ln>
        </p:spPr>
      </p:cxnSp>
      <p:cxnSp>
        <p:nvCxnSpPr>
          <p:cNvPr id="94" name="Connettore a gomito 19"/>
          <p:cNvCxnSpPr/>
          <p:nvPr/>
        </p:nvCxnSpPr>
        <p:spPr>
          <a:xfrm>
            <a:off x="4794480" y="2223000"/>
            <a:ext cx="1366200" cy="1362240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len="med" type="triangle" w="med"/>
          </a:ln>
        </p:spPr>
      </p:cxnSp>
      <p:pic>
        <p:nvPicPr>
          <p:cNvPr id="95" name="Immagine 17" descr=""/>
          <p:cNvPicPr/>
          <p:nvPr/>
        </p:nvPicPr>
        <p:blipFill>
          <a:blip r:embed="rId2"/>
          <a:stretch/>
        </p:blipFill>
        <p:spPr>
          <a:xfrm>
            <a:off x="762120" y="2811600"/>
            <a:ext cx="4362840" cy="3638520"/>
          </a:xfrm>
          <a:prstGeom prst="rect">
            <a:avLst/>
          </a:prstGeom>
          <a:ln w="0">
            <a:noFill/>
          </a:ln>
        </p:spPr>
      </p:pic>
      <p:cxnSp>
        <p:nvCxnSpPr>
          <p:cNvPr id="96" name="Connettore a gomito 31"/>
          <p:cNvCxnSpPr>
            <a:stCxn id="88" idx="2"/>
            <a:endCxn id="95" idx="3"/>
          </p:cNvCxnSpPr>
          <p:nvPr/>
        </p:nvCxnSpPr>
        <p:spPr>
          <a:xfrm rot="5400000">
            <a:off x="6508800" y="2788920"/>
            <a:ext cx="457920" cy="3226320"/>
          </a:xfrm>
          <a:prstGeom prst="bentConnector2">
            <a:avLst/>
          </a:prstGeom>
          <a:ln w="28575"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82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9034"/>
          </a:bodyPr>
          <a:p>
            <a:pPr indent="0" defTabSz="914400">
              <a:lnSpc>
                <a:spcPct val="95000"/>
              </a:lnSpc>
              <a:buNone/>
            </a:pPr>
            <a:r>
              <a:rPr b="0" lang="it-IT" sz="4200" spc="-52" strike="noStrike">
                <a:solidFill>
                  <a:schemeClr val="dk1"/>
                </a:solidFill>
                <a:latin typeface="Aharoni"/>
              </a:rPr>
              <a:t>We tried to implement:</a:t>
            </a:r>
            <a:br>
              <a:rPr sz="4200"/>
            </a:br>
            <a:endParaRPr b="0" lang="it-IT" sz="4200" spc="-1" strike="noStrike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517760" y="2340720"/>
            <a:ext cx="9143640" cy="280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b="0" lang="it-IT" sz="2600" spc="-1" strike="noStrike">
                <a:solidFill>
                  <a:schemeClr val="dk1"/>
                </a:solidFill>
                <a:latin typeface="Avenir Next LT Pro"/>
              </a:rPr>
              <a:t>Parallel For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b="0" lang="it-IT" sz="2600" spc="-1" strike="noStrike">
                <a:solidFill>
                  <a:schemeClr val="dk1"/>
                </a:solidFill>
                <a:latin typeface="Avenir Next LT Pro"/>
              </a:rPr>
              <a:t>Parallel For + Reduction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b="0" lang="it-IT" sz="2600" spc="-1" strike="noStrike">
                <a:solidFill>
                  <a:schemeClr val="dk1"/>
                </a:solidFill>
                <a:latin typeface="Avenir Next LT Pro"/>
              </a:rPr>
              <a:t>Parallel For + Collapse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b="0" lang="it-IT" sz="2600" spc="-1" strike="noStrike">
                <a:solidFill>
                  <a:schemeClr val="dk1"/>
                </a:solidFill>
                <a:latin typeface="Avenir Next LT Pro"/>
              </a:rPr>
              <a:t>Accelerator Model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ff0000"/>
              </a:buClr>
              <a:buFont typeface="Avenir Next LT Pro"/>
              <a:buChar char="×"/>
            </a:pPr>
            <a:r>
              <a:rPr b="1" lang="it-IT" sz="2600" spc="-1" strike="noStrike">
                <a:solidFill>
                  <a:srgbClr val="ff0000"/>
                </a:solidFill>
                <a:latin typeface="Avenir Next LT Pro"/>
              </a:rPr>
              <a:t>Task</a:t>
            </a: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</a:pP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</a:pPr>
            <a:endParaRPr b="0" lang="it-IT" sz="2600" spc="-1" strike="noStrike">
              <a:solidFill>
                <a:schemeClr val="dk1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: Shap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 useBgFill="1">
        <p:nvSpPr>
          <p:cNvPr id="10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673640" y="231120"/>
            <a:ext cx="8844480" cy="83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5000"/>
              </a:lnSpc>
              <a:buNone/>
            </a:pPr>
            <a:r>
              <a:rPr b="0" lang="en-US" sz="4400" spc="-52" strike="noStrike">
                <a:solidFill>
                  <a:schemeClr val="dk1"/>
                </a:solidFill>
                <a:latin typeface="Aharoni"/>
              </a:rPr>
              <a:t>RESULTS COMPARISON</a:t>
            </a:r>
            <a:endParaRPr b="0" lang="it-IT" sz="4400" spc="-1" strike="noStrike">
              <a:solidFill>
                <a:schemeClr val="dk1"/>
              </a:solidFill>
              <a:latin typeface="Avenir Next LT Pro"/>
            </a:endParaRPr>
          </a:p>
        </p:txBody>
      </p:sp>
      <p:pic>
        <p:nvPicPr>
          <p:cNvPr id="102" name="Immagine 4" descr=""/>
          <p:cNvPicPr/>
          <p:nvPr/>
        </p:nvPicPr>
        <p:blipFill>
          <a:blip r:embed="rId1"/>
          <a:stretch/>
        </p:blipFill>
        <p:spPr>
          <a:xfrm>
            <a:off x="1346760" y="1066680"/>
            <a:ext cx="9497880" cy="569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: Shape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 useBgFill="1">
        <p:nvSpPr>
          <p:cNvPr id="104" name="Rectangle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pic>
        <p:nvPicPr>
          <p:cNvPr id="105" name="Immagine 13" descr="Immagine che contiene testo, schermata, diagramma, Diagramma&#10;&#10;Descrizione generata automaticamente"/>
          <p:cNvPicPr/>
          <p:nvPr/>
        </p:nvPicPr>
        <p:blipFill>
          <a:blip r:embed="rId1"/>
          <a:stretch/>
        </p:blipFill>
        <p:spPr>
          <a:xfrm>
            <a:off x="5921640" y="1024920"/>
            <a:ext cx="5949720" cy="4462200"/>
          </a:xfrm>
          <a:prstGeom prst="rect">
            <a:avLst/>
          </a:prstGeom>
          <a:ln w="0">
            <a:noFill/>
          </a:ln>
        </p:spPr>
      </p:pic>
      <p:pic>
        <p:nvPicPr>
          <p:cNvPr id="106" name="Immagine 8" descr="Immagine che contiene testo, schermata, Diagramma, diagramma&#10;&#10;Descrizione generata automaticamente"/>
          <p:cNvPicPr/>
          <p:nvPr/>
        </p:nvPicPr>
        <p:blipFill>
          <a:blip r:embed="rId2"/>
          <a:stretch/>
        </p:blipFill>
        <p:spPr>
          <a:xfrm>
            <a:off x="146160" y="1024920"/>
            <a:ext cx="5949720" cy="446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 useBgFill="1">
        <p:nvSpPr>
          <p:cNvPr id="108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pic>
        <p:nvPicPr>
          <p:cNvPr id="109" name="Immagine 12" descr="Immagine che contiene testo, schermata, diagramma, Diagramma&#10;&#10;Descrizione generata automaticamente"/>
          <p:cNvPicPr/>
          <p:nvPr/>
        </p:nvPicPr>
        <p:blipFill>
          <a:blip r:embed="rId1"/>
          <a:stretch/>
        </p:blipFill>
        <p:spPr>
          <a:xfrm>
            <a:off x="374040" y="994680"/>
            <a:ext cx="5721840" cy="4291200"/>
          </a:xfrm>
          <a:prstGeom prst="rect">
            <a:avLst/>
          </a:prstGeom>
          <a:ln w="0">
            <a:noFill/>
          </a:ln>
        </p:spPr>
      </p:pic>
      <p:pic>
        <p:nvPicPr>
          <p:cNvPr id="110" name="Immagine 6" descr="Immagine che contiene testo, schermata, diagramma, Rettangolo&#10;&#10;Descrizione generata automaticamente"/>
          <p:cNvPicPr/>
          <p:nvPr/>
        </p:nvPicPr>
        <p:blipFill>
          <a:blip r:embed="rId2"/>
          <a:stretch/>
        </p:blipFill>
        <p:spPr>
          <a:xfrm>
            <a:off x="6270480" y="994680"/>
            <a:ext cx="5721840" cy="429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 useBgFill="1">
        <p:nvSpPr>
          <p:cNvPr id="112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pic>
        <p:nvPicPr>
          <p:cNvPr id="113" name="Immagine 4" descr="Immagine che contiene testo, schermata, diagramma, Policromia&#10;&#10;Descrizione generata automaticamente"/>
          <p:cNvPicPr/>
          <p:nvPr/>
        </p:nvPicPr>
        <p:blipFill>
          <a:blip r:embed="rId1"/>
          <a:stretch/>
        </p:blipFill>
        <p:spPr>
          <a:xfrm>
            <a:off x="2535840" y="758880"/>
            <a:ext cx="7119720" cy="5339880"/>
          </a:xfrm>
          <a:prstGeom prst="rect">
            <a:avLst/>
          </a:prstGeom>
          <a:ln w="0">
            <a:noFill/>
          </a:ln>
        </p:spPr>
      </p:pic>
      <p:pic>
        <p:nvPicPr>
          <p:cNvPr id="114" name="Immagine 8" descr="Immagine che contiene nero, oscurità&#10;&#10;Descrizione generata automaticamente"/>
          <p:cNvPicPr/>
          <p:nvPr/>
        </p:nvPicPr>
        <p:blipFill>
          <a:blip r:embed="rId2"/>
          <a:stretch/>
        </p:blipFill>
        <p:spPr>
          <a:xfrm>
            <a:off x="8328960" y="1562040"/>
            <a:ext cx="855720" cy="85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: Shap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 useBgFill="1">
        <p:nvSpPr>
          <p:cNvPr id="116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360" y="-45684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186200" y="231120"/>
            <a:ext cx="10667520" cy="83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5000"/>
              </a:lnSpc>
              <a:buNone/>
            </a:pPr>
            <a:r>
              <a:rPr b="0" lang="en-US" sz="4400" spc="-52" strike="noStrike">
                <a:solidFill>
                  <a:schemeClr val="dk1"/>
                </a:solidFill>
                <a:latin typeface="Aharoni"/>
              </a:rPr>
              <a:t>ACHIEVED SPEEDUP </a:t>
            </a:r>
            <a:endParaRPr b="0" lang="it-IT" sz="4400" spc="-1" strike="noStrike">
              <a:solidFill>
                <a:schemeClr val="dk1"/>
              </a:solidFill>
              <a:latin typeface="Avenir Next LT Pro"/>
            </a:endParaRPr>
          </a:p>
        </p:txBody>
      </p:sp>
      <p:pic>
        <p:nvPicPr>
          <p:cNvPr id="118" name="Immagine 3" descr="Immagine che contiene testo, linea, diagramma, Diagramma&#10;&#10;Descrizione generata automaticamente"/>
          <p:cNvPicPr/>
          <p:nvPr/>
        </p:nvPicPr>
        <p:blipFill>
          <a:blip r:embed="rId1"/>
          <a:stretch/>
        </p:blipFill>
        <p:spPr>
          <a:xfrm>
            <a:off x="1447920" y="1039320"/>
            <a:ext cx="9295920" cy="557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1E46F9317A5D47A6CA37BF0C4AC42D" ma:contentTypeVersion="11" ma:contentTypeDescription="Creare un nuovo documento." ma:contentTypeScope="" ma:versionID="0b4118545da6da77c25501cd717aa08e">
  <xsd:schema xmlns:xsd="http://www.w3.org/2001/XMLSchema" xmlns:xs="http://www.w3.org/2001/XMLSchema" xmlns:p="http://schemas.microsoft.com/office/2006/metadata/properties" xmlns:ns3="46b1317a-1e67-4aca-ad36-d66afeee842a" xmlns:ns4="64eb5e27-d1f1-443b-9612-666648a881d2" targetNamespace="http://schemas.microsoft.com/office/2006/metadata/properties" ma:root="true" ma:fieldsID="3e6af2da2afa9f8db489188648a53756" ns3:_="" ns4:_="">
    <xsd:import namespace="46b1317a-1e67-4aca-ad36-d66afeee842a"/>
    <xsd:import namespace="64eb5e27-d1f1-443b-9612-666648a881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1317a-1e67-4aca-ad36-d66afeee84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b5e27-d1f1-443b-9612-666648a881d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b1317a-1e67-4aca-ad36-d66afeee842a" xsi:nil="true"/>
  </documentManagement>
</p:properties>
</file>

<file path=customXml/itemProps1.xml><?xml version="1.0" encoding="utf-8"?>
<ds:datastoreItem xmlns:ds="http://schemas.openxmlformats.org/officeDocument/2006/customXml" ds:itemID="{54B7B845-1971-42FA-9B70-3FC7FDE040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813A51-9CE8-416E-BBB1-DB9A53A66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b1317a-1e67-4aca-ad36-d66afeee842a"/>
    <ds:schemaRef ds:uri="64eb5e27-d1f1-443b-9612-666648a881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19DC4E-1F59-4E2F-A54D-8183E3CEAD4B}">
  <ds:schemaRefs>
    <ds:schemaRef ds:uri="http://schemas.microsoft.com/office/infopath/2007/PartnerControls"/>
    <ds:schemaRef ds:uri="http://schemas.microsoft.com/office/2006/documentManagement/types"/>
    <ds:schemaRef ds:uri="46b1317a-1e67-4aca-ad36-d66afeee842a"/>
    <ds:schemaRef ds:uri="http://www.w3.org/XML/1998/namespace"/>
    <ds:schemaRef ds:uri="http://purl.org/dc/terms/"/>
    <ds:schemaRef ds:uri="http://purl.org/dc/elements/1.1/"/>
    <ds:schemaRef ds:uri="64eb5e27-d1f1-443b-9612-666648a881d2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Application>LibreOffice/24.2.6.2$Linux_X86_64 LibreOffice_project/420$Build-2</Application>
  <AppVersion>15.0000</AppVersion>
  <Words>113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2024-11-15T09:17:29Z</dcterms:created>
  <dc:creator>LUCA DI LEO</dc:creator>
  <dc:description/>
  <dc:language>en-US</dc:language>
  <cp:lastModifiedBy/>
  <dcterms:modified xsi:type="dcterms:W3CDTF">2024-11-17T19:15:36Z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0x010100421E46F9317A5D47A6CA37BF0C4AC42D</vt:lpwstr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