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slideLayouts/slideLayout39.xml" ContentType="application/vnd.openxmlformats-officedocument.presentationml.slideLayout+xml"/>
  <Override PartName="/ppt/slideLayouts/slideLayout9.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35.xml" ContentType="application/vnd.openxmlformats-officedocument.presentationml.slideLayout+xml"/>
  <Override PartName="/ppt/slideLayouts/slideLayout5.xml" ContentType="application/vnd.openxmlformats-officedocument.presentationml.slideLayout+xml"/>
  <Override PartName="/ppt/slideLayouts/slideLayout36.xml" ContentType="application/vnd.openxmlformats-officedocument.presentationml.slideLayout+xml"/>
  <Override PartName="/ppt/slideLayouts/slideLayout6.xml" ContentType="application/vnd.openxmlformats-officedocument.presentationml.slideLayout+xml"/>
  <Override PartName="/ppt/slideLayouts/slideLayout37.xml" ContentType="application/vnd.openxmlformats-officedocument.presentationml.slideLayout+xml"/>
  <Override PartName="/ppt/slideLayouts/slideLayout7.xml" ContentType="application/vnd.openxmlformats-officedocument.presentationml.slideLayout+xml"/>
  <Override PartName="/ppt/slideLayouts/slideLayout38.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_rels/slideLayout9.xml.rels" ContentType="application/vnd.openxmlformats-package.relationships+xml"/>
  <Override PartName="/ppt/slideLayouts/_rels/slideLayout53.xml.rels" ContentType="application/vnd.openxmlformats-package.relationships+xml"/>
  <Override PartName="/ppt/slideLayouts/_rels/slideLayout1.xml.rels" ContentType="application/vnd.openxmlformats-package.relationships+xml"/>
  <Override PartName="/ppt/slideLayouts/_rels/slideLayout54.xml.rels" ContentType="application/vnd.openxmlformats-package.relationships+xml"/>
  <Override PartName="/ppt/slideLayouts/_rels/slideLayout2.xml.rels" ContentType="application/vnd.openxmlformats-package.relationships+xml"/>
  <Override PartName="/ppt/slideLayouts/_rels/slideLayout55.xml.rels" ContentType="application/vnd.openxmlformats-package.relationships+xml"/>
  <Override PartName="/ppt/slideLayouts/_rels/slideLayout3.xml.rels" ContentType="application/vnd.openxmlformats-package.relationships+xml"/>
  <Override PartName="/ppt/slideLayouts/_rels/slideLayout56.xml.rels" ContentType="application/vnd.openxmlformats-package.relationships+xml"/>
  <Override PartName="/ppt/slideLayouts/_rels/slideLayout4.xml.rels" ContentType="application/vnd.openxmlformats-package.relationships+xml"/>
  <Override PartName="/ppt/slideLayouts/_rels/slideLayout57.xml.rels" ContentType="application/vnd.openxmlformats-package.relationships+xml"/>
  <Override PartName="/ppt/slideLayouts/_rels/slideLayout5.xml.rels" ContentType="application/vnd.openxmlformats-package.relationships+xml"/>
  <Override PartName="/ppt/slideLayouts/_rels/slideLayout58.xml.rels" ContentType="application/vnd.openxmlformats-package.relationships+xml"/>
  <Override PartName="/ppt/slideLayouts/_rels/slideLayout6.xml.rels" ContentType="application/vnd.openxmlformats-package.relationships+xml"/>
  <Override PartName="/ppt/slideLayouts/_rels/slideLayout59.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60.xml.rels" ContentType="application/vnd.openxmlformats-package.relationships+xml"/>
  <Override PartName="/ppt/_rels/presentation.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media/image9.jpeg" ContentType="image/jpeg"/>
  <Override PartName="/ppt/media/image3.png" ContentType="image/png"/>
  <Override PartName="/ppt/media/image1.jpeg" ContentType="image/jpeg"/>
  <Override PartName="/ppt/media/image2.png" ContentType="image/png"/>
  <Override PartName="/ppt/media/image6.jpeg" ContentType="image/jpeg"/>
  <Override PartName="/ppt/media/image4.png" ContentType="image/png"/>
  <Override PartName="/ppt/media/image5.png" ContentType="image/png"/>
  <Override PartName="/ppt/media/image7.jpeg" ContentType="image/jpeg"/>
  <Override PartName="/ppt/media/image8.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517760" y="1616760"/>
            <a:ext cx="9142920" cy="1145160"/>
          </a:xfrm>
          <a:prstGeom prst="rect">
            <a:avLst/>
          </a:prstGeom>
        </p:spPr>
        <p:txBody>
          <a:bodyPr lIns="0" rIns="0" tIns="0" bIns="0" anchor="ctr">
            <a:spAutoFit/>
          </a:bodyPr>
          <a:p>
            <a:pPr algn="ctr"/>
            <a:endParaRPr b="0" lang="it-IT" sz="4400" spc="-1" strike="noStrike">
              <a:latin typeface="Arial"/>
            </a:endParaRPr>
          </a:p>
        </p:txBody>
      </p:sp>
      <p:sp>
        <p:nvSpPr>
          <p:cNvPr id="25" name="PlaceHolder 2"/>
          <p:cNvSpPr>
            <a:spLocks noGrp="1"/>
          </p:cNvSpPr>
          <p:nvPr>
            <p:ph type="body"/>
          </p:nvPr>
        </p:nvSpPr>
        <p:spPr>
          <a:xfrm>
            <a:off x="609480" y="1604520"/>
            <a:ext cx="10972440" cy="1896840"/>
          </a:xfrm>
          <a:prstGeom prst="rect">
            <a:avLst/>
          </a:prstGeom>
        </p:spPr>
        <p:txBody>
          <a:bodyPr lIns="0" rIns="0" tIns="0" bIns="0">
            <a:normAutofit/>
          </a:bodyPr>
          <a:p>
            <a:endParaRPr b="0" lang="it-IT" sz="3200" spc="-1" strike="noStrike">
              <a:latin typeface="Arial"/>
            </a:endParaRPr>
          </a:p>
        </p:txBody>
      </p:sp>
      <p:sp>
        <p:nvSpPr>
          <p:cNvPr id="26" name="PlaceHolder 3"/>
          <p:cNvSpPr>
            <a:spLocks noGrp="1"/>
          </p:cNvSpPr>
          <p:nvPr>
            <p:ph type="body"/>
          </p:nvPr>
        </p:nvSpPr>
        <p:spPr>
          <a:xfrm>
            <a:off x="609480" y="3682080"/>
            <a:ext cx="10972440" cy="1896840"/>
          </a:xfrm>
          <a:prstGeom prst="rect">
            <a:avLst/>
          </a:prstGeom>
        </p:spPr>
        <p:txBody>
          <a:bodyPr lIns="0" rIns="0" tIns="0" bIns="0">
            <a:normAutofit/>
          </a:bodyPr>
          <a:p>
            <a:endParaRPr b="0" lang="it-IT"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1517760" y="1616760"/>
            <a:ext cx="9142920" cy="1145160"/>
          </a:xfrm>
          <a:prstGeom prst="rect">
            <a:avLst/>
          </a:prstGeom>
        </p:spPr>
        <p:txBody>
          <a:bodyPr lIns="0" rIns="0" tIns="0" bIns="0" anchor="ctr">
            <a:spAutoFit/>
          </a:bodyPr>
          <a:p>
            <a:pPr algn="ctr"/>
            <a:endParaRPr b="0" lang="it-IT" sz="4400" spc="-1" strike="noStrike">
              <a:latin typeface="Arial"/>
            </a:endParaRPr>
          </a:p>
        </p:txBody>
      </p:sp>
      <p:sp>
        <p:nvSpPr>
          <p:cNvPr id="28" name="PlaceHolder 2"/>
          <p:cNvSpPr>
            <a:spLocks noGrp="1"/>
          </p:cNvSpPr>
          <p:nvPr>
            <p:ph type="body"/>
          </p:nvPr>
        </p:nvSpPr>
        <p:spPr>
          <a:xfrm>
            <a:off x="609480" y="1604520"/>
            <a:ext cx="5354280" cy="1896840"/>
          </a:xfrm>
          <a:prstGeom prst="rect">
            <a:avLst/>
          </a:prstGeom>
        </p:spPr>
        <p:txBody>
          <a:bodyPr lIns="0" rIns="0" tIns="0" bIns="0">
            <a:normAutofit/>
          </a:bodyPr>
          <a:p>
            <a:endParaRPr b="0" lang="it-IT" sz="3200" spc="-1" strike="noStrike">
              <a:latin typeface="Arial"/>
            </a:endParaRPr>
          </a:p>
        </p:txBody>
      </p:sp>
      <p:sp>
        <p:nvSpPr>
          <p:cNvPr id="29" name="PlaceHolder 3"/>
          <p:cNvSpPr>
            <a:spLocks noGrp="1"/>
          </p:cNvSpPr>
          <p:nvPr>
            <p:ph type="body"/>
          </p:nvPr>
        </p:nvSpPr>
        <p:spPr>
          <a:xfrm>
            <a:off x="6231960" y="1604520"/>
            <a:ext cx="5354280" cy="1896840"/>
          </a:xfrm>
          <a:prstGeom prst="rect">
            <a:avLst/>
          </a:prstGeom>
        </p:spPr>
        <p:txBody>
          <a:bodyPr lIns="0" rIns="0" tIns="0" bIns="0">
            <a:normAutofit/>
          </a:bodyPr>
          <a:p>
            <a:endParaRPr b="0" lang="it-IT" sz="3200" spc="-1" strike="noStrike">
              <a:latin typeface="Arial"/>
            </a:endParaRPr>
          </a:p>
        </p:txBody>
      </p:sp>
      <p:sp>
        <p:nvSpPr>
          <p:cNvPr id="30" name="PlaceHolder 4"/>
          <p:cNvSpPr>
            <a:spLocks noGrp="1"/>
          </p:cNvSpPr>
          <p:nvPr>
            <p:ph type="body"/>
          </p:nvPr>
        </p:nvSpPr>
        <p:spPr>
          <a:xfrm>
            <a:off x="609480" y="3682080"/>
            <a:ext cx="5354280" cy="1896840"/>
          </a:xfrm>
          <a:prstGeom prst="rect">
            <a:avLst/>
          </a:prstGeom>
        </p:spPr>
        <p:txBody>
          <a:bodyPr lIns="0" rIns="0" tIns="0" bIns="0">
            <a:normAutofit/>
          </a:bodyPr>
          <a:p>
            <a:endParaRPr b="0" lang="it-IT" sz="3200" spc="-1" strike="noStrike">
              <a:latin typeface="Arial"/>
            </a:endParaRPr>
          </a:p>
        </p:txBody>
      </p:sp>
      <p:sp>
        <p:nvSpPr>
          <p:cNvPr id="31" name="PlaceHolder 5"/>
          <p:cNvSpPr>
            <a:spLocks noGrp="1"/>
          </p:cNvSpPr>
          <p:nvPr>
            <p:ph type="body"/>
          </p:nvPr>
        </p:nvSpPr>
        <p:spPr>
          <a:xfrm>
            <a:off x="6231960" y="3682080"/>
            <a:ext cx="5354280" cy="1896840"/>
          </a:xfrm>
          <a:prstGeom prst="rect">
            <a:avLst/>
          </a:prstGeom>
        </p:spPr>
        <p:txBody>
          <a:bodyPr lIns="0" rIns="0" tIns="0" bIns="0">
            <a:normAutofit/>
          </a:bodyPr>
          <a:p>
            <a:endParaRPr b="0" lang="it-IT"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517760" y="1616760"/>
            <a:ext cx="9142920" cy="1145160"/>
          </a:xfrm>
          <a:prstGeom prst="rect">
            <a:avLst/>
          </a:prstGeom>
        </p:spPr>
        <p:txBody>
          <a:bodyPr lIns="0" rIns="0" tIns="0" bIns="0" anchor="ctr">
            <a:spAutoFit/>
          </a:bodyPr>
          <a:p>
            <a:pPr algn="ctr"/>
            <a:endParaRPr b="0" lang="it-IT" sz="4400" spc="-1" strike="noStrike">
              <a:latin typeface="Arial"/>
            </a:endParaRPr>
          </a:p>
        </p:txBody>
      </p:sp>
      <p:sp>
        <p:nvSpPr>
          <p:cNvPr id="33" name="PlaceHolder 2"/>
          <p:cNvSpPr>
            <a:spLocks noGrp="1"/>
          </p:cNvSpPr>
          <p:nvPr>
            <p:ph type="body"/>
          </p:nvPr>
        </p:nvSpPr>
        <p:spPr>
          <a:xfrm>
            <a:off x="609480" y="1604520"/>
            <a:ext cx="3533040" cy="1896840"/>
          </a:xfrm>
          <a:prstGeom prst="rect">
            <a:avLst/>
          </a:prstGeom>
        </p:spPr>
        <p:txBody>
          <a:bodyPr lIns="0" rIns="0" tIns="0" bIns="0">
            <a:normAutofit/>
          </a:bodyPr>
          <a:p>
            <a:endParaRPr b="0" lang="it-IT" sz="3200" spc="-1" strike="noStrike">
              <a:latin typeface="Arial"/>
            </a:endParaRPr>
          </a:p>
        </p:txBody>
      </p:sp>
      <p:sp>
        <p:nvSpPr>
          <p:cNvPr id="34" name="PlaceHolder 3"/>
          <p:cNvSpPr>
            <a:spLocks noGrp="1"/>
          </p:cNvSpPr>
          <p:nvPr>
            <p:ph type="body"/>
          </p:nvPr>
        </p:nvSpPr>
        <p:spPr>
          <a:xfrm>
            <a:off x="4319640" y="1604520"/>
            <a:ext cx="3533040" cy="1896840"/>
          </a:xfrm>
          <a:prstGeom prst="rect">
            <a:avLst/>
          </a:prstGeom>
        </p:spPr>
        <p:txBody>
          <a:bodyPr lIns="0" rIns="0" tIns="0" bIns="0">
            <a:normAutofit/>
          </a:bodyPr>
          <a:p>
            <a:endParaRPr b="0" lang="it-IT" sz="3200" spc="-1" strike="noStrike">
              <a:latin typeface="Arial"/>
            </a:endParaRPr>
          </a:p>
        </p:txBody>
      </p:sp>
      <p:sp>
        <p:nvSpPr>
          <p:cNvPr id="35" name="PlaceHolder 4"/>
          <p:cNvSpPr>
            <a:spLocks noGrp="1"/>
          </p:cNvSpPr>
          <p:nvPr>
            <p:ph type="body"/>
          </p:nvPr>
        </p:nvSpPr>
        <p:spPr>
          <a:xfrm>
            <a:off x="8029800" y="1604520"/>
            <a:ext cx="3533040" cy="1896840"/>
          </a:xfrm>
          <a:prstGeom prst="rect">
            <a:avLst/>
          </a:prstGeom>
        </p:spPr>
        <p:txBody>
          <a:bodyPr lIns="0" rIns="0" tIns="0" bIns="0">
            <a:normAutofit/>
          </a:bodyPr>
          <a:p>
            <a:endParaRPr b="0" lang="it-IT" sz="3200" spc="-1" strike="noStrike">
              <a:latin typeface="Arial"/>
            </a:endParaRPr>
          </a:p>
        </p:txBody>
      </p:sp>
      <p:sp>
        <p:nvSpPr>
          <p:cNvPr id="36" name="PlaceHolder 5"/>
          <p:cNvSpPr>
            <a:spLocks noGrp="1"/>
          </p:cNvSpPr>
          <p:nvPr>
            <p:ph type="body"/>
          </p:nvPr>
        </p:nvSpPr>
        <p:spPr>
          <a:xfrm>
            <a:off x="609480" y="3682080"/>
            <a:ext cx="3533040" cy="1896840"/>
          </a:xfrm>
          <a:prstGeom prst="rect">
            <a:avLst/>
          </a:prstGeom>
        </p:spPr>
        <p:txBody>
          <a:bodyPr lIns="0" rIns="0" tIns="0" bIns="0">
            <a:normAutofit/>
          </a:bodyPr>
          <a:p>
            <a:endParaRPr b="0" lang="it-IT" sz="3200" spc="-1" strike="noStrike">
              <a:latin typeface="Arial"/>
            </a:endParaRPr>
          </a:p>
        </p:txBody>
      </p:sp>
      <p:sp>
        <p:nvSpPr>
          <p:cNvPr id="37" name="PlaceHolder 6"/>
          <p:cNvSpPr>
            <a:spLocks noGrp="1"/>
          </p:cNvSpPr>
          <p:nvPr>
            <p:ph type="body"/>
          </p:nvPr>
        </p:nvSpPr>
        <p:spPr>
          <a:xfrm>
            <a:off x="4319640" y="3682080"/>
            <a:ext cx="3533040" cy="1896840"/>
          </a:xfrm>
          <a:prstGeom prst="rect">
            <a:avLst/>
          </a:prstGeom>
        </p:spPr>
        <p:txBody>
          <a:bodyPr lIns="0" rIns="0" tIns="0" bIns="0">
            <a:normAutofit/>
          </a:bodyPr>
          <a:p>
            <a:endParaRPr b="0" lang="it-IT" sz="3200" spc="-1" strike="noStrike">
              <a:latin typeface="Arial"/>
            </a:endParaRPr>
          </a:p>
        </p:txBody>
      </p:sp>
      <p:sp>
        <p:nvSpPr>
          <p:cNvPr id="38" name="PlaceHolder 7"/>
          <p:cNvSpPr>
            <a:spLocks noGrp="1"/>
          </p:cNvSpPr>
          <p:nvPr>
            <p:ph type="body"/>
          </p:nvPr>
        </p:nvSpPr>
        <p:spPr>
          <a:xfrm>
            <a:off x="8029800" y="3682080"/>
            <a:ext cx="3533040" cy="1896840"/>
          </a:xfrm>
          <a:prstGeom prst="rect">
            <a:avLst/>
          </a:prstGeom>
        </p:spPr>
        <p:txBody>
          <a:bodyPr lIns="0" rIns="0" tIns="0" bIns="0">
            <a:normAutofit/>
          </a:bodyPr>
          <a:p>
            <a:endParaRPr b="0" lang="it-IT"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1517760" y="1616760"/>
            <a:ext cx="9142920" cy="1145160"/>
          </a:xfrm>
          <a:prstGeom prst="rect">
            <a:avLst/>
          </a:prstGeom>
        </p:spPr>
        <p:txBody>
          <a:bodyPr lIns="0" rIns="0" tIns="0" bIns="0" anchor="ctr">
            <a:spAutoFit/>
          </a:bodyPr>
          <a:p>
            <a:pPr algn="ctr"/>
            <a:endParaRPr b="0" lang="it-IT" sz="4400" spc="-1" strike="noStrike">
              <a:latin typeface="Arial"/>
            </a:endParaRPr>
          </a:p>
        </p:txBody>
      </p:sp>
      <p:sp>
        <p:nvSpPr>
          <p:cNvPr id="43"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it-IT"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1517760" y="1616760"/>
            <a:ext cx="9142920" cy="1145160"/>
          </a:xfrm>
          <a:prstGeom prst="rect">
            <a:avLst/>
          </a:prstGeom>
        </p:spPr>
        <p:txBody>
          <a:bodyPr lIns="0" rIns="0" tIns="0" bIns="0" anchor="ctr">
            <a:spAutoFit/>
          </a:bodyPr>
          <a:p>
            <a:pPr algn="ctr"/>
            <a:endParaRPr b="0" lang="it-IT" sz="4400" spc="-1" strike="noStrike">
              <a:latin typeface="Arial"/>
            </a:endParaRPr>
          </a:p>
        </p:txBody>
      </p:sp>
      <p:sp>
        <p:nvSpPr>
          <p:cNvPr id="45" name="PlaceHolder 2"/>
          <p:cNvSpPr>
            <a:spLocks noGrp="1"/>
          </p:cNvSpPr>
          <p:nvPr>
            <p:ph type="body"/>
          </p:nvPr>
        </p:nvSpPr>
        <p:spPr>
          <a:xfrm>
            <a:off x="609480" y="1604520"/>
            <a:ext cx="10972440" cy="3977280"/>
          </a:xfrm>
          <a:prstGeom prst="rect">
            <a:avLst/>
          </a:prstGeom>
        </p:spPr>
        <p:txBody>
          <a:bodyPr lIns="0" rIns="0" tIns="0" bIns="0">
            <a:normAutofit/>
          </a:bodyPr>
          <a:p>
            <a:endParaRPr b="0" lang="it-IT"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1517760" y="1616760"/>
            <a:ext cx="9142920" cy="1145160"/>
          </a:xfrm>
          <a:prstGeom prst="rect">
            <a:avLst/>
          </a:prstGeom>
        </p:spPr>
        <p:txBody>
          <a:bodyPr lIns="0" rIns="0" tIns="0" bIns="0" anchor="ctr">
            <a:spAutoFit/>
          </a:bodyPr>
          <a:p>
            <a:pPr algn="ctr"/>
            <a:endParaRPr b="0" lang="it-IT" sz="4400" spc="-1" strike="noStrike">
              <a:latin typeface="Arial"/>
            </a:endParaRPr>
          </a:p>
        </p:txBody>
      </p:sp>
      <p:sp>
        <p:nvSpPr>
          <p:cNvPr id="47" name="PlaceHolder 2"/>
          <p:cNvSpPr>
            <a:spLocks noGrp="1"/>
          </p:cNvSpPr>
          <p:nvPr>
            <p:ph type="body"/>
          </p:nvPr>
        </p:nvSpPr>
        <p:spPr>
          <a:xfrm>
            <a:off x="609480" y="1604520"/>
            <a:ext cx="5354280" cy="3977280"/>
          </a:xfrm>
          <a:prstGeom prst="rect">
            <a:avLst/>
          </a:prstGeom>
        </p:spPr>
        <p:txBody>
          <a:bodyPr lIns="0" rIns="0" tIns="0" bIns="0">
            <a:normAutofit/>
          </a:bodyPr>
          <a:p>
            <a:endParaRPr b="0" lang="it-IT" sz="3200" spc="-1" strike="noStrike">
              <a:latin typeface="Arial"/>
            </a:endParaRPr>
          </a:p>
        </p:txBody>
      </p:sp>
      <p:sp>
        <p:nvSpPr>
          <p:cNvPr id="48" name="PlaceHolder 3"/>
          <p:cNvSpPr>
            <a:spLocks noGrp="1"/>
          </p:cNvSpPr>
          <p:nvPr>
            <p:ph type="body"/>
          </p:nvPr>
        </p:nvSpPr>
        <p:spPr>
          <a:xfrm>
            <a:off x="6231960" y="1604520"/>
            <a:ext cx="5354280" cy="3977280"/>
          </a:xfrm>
          <a:prstGeom prst="rect">
            <a:avLst/>
          </a:prstGeom>
        </p:spPr>
        <p:txBody>
          <a:bodyPr lIns="0" rIns="0" tIns="0" bIns="0">
            <a:normAutofit/>
          </a:bodyPr>
          <a:p>
            <a:endParaRPr b="0" lang="it-IT"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1517760" y="1616760"/>
            <a:ext cx="9142920" cy="1145160"/>
          </a:xfrm>
          <a:prstGeom prst="rect">
            <a:avLst/>
          </a:prstGeom>
        </p:spPr>
        <p:txBody>
          <a:bodyPr lIns="0" rIns="0" tIns="0" bIns="0" anchor="ctr">
            <a:spAutoFit/>
          </a:bodyPr>
          <a:p>
            <a:pPr algn="ctr"/>
            <a:endParaRPr b="0" lang="it-IT"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1517760" y="1616760"/>
            <a:ext cx="9142920" cy="5309640"/>
          </a:xfrm>
          <a:prstGeom prst="rect">
            <a:avLst/>
          </a:prstGeom>
        </p:spPr>
        <p:txBody>
          <a:bodyPr lIns="0" rIns="0" tIns="0" bIns="0" anchor="ctr">
            <a:spAutoFit/>
          </a:bodyPr>
          <a:p>
            <a:pPr algn="ctr"/>
            <a:endParaRPr b="0" lang="it-IT"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1517760" y="1616760"/>
            <a:ext cx="9142920" cy="1145160"/>
          </a:xfrm>
          <a:prstGeom prst="rect">
            <a:avLst/>
          </a:prstGeom>
        </p:spPr>
        <p:txBody>
          <a:bodyPr lIns="0" rIns="0" tIns="0" bIns="0" anchor="ctr">
            <a:spAutoFit/>
          </a:bodyPr>
          <a:p>
            <a:pPr algn="ctr"/>
            <a:endParaRPr b="0" lang="it-IT" sz="4400" spc="-1" strike="noStrike">
              <a:latin typeface="Arial"/>
            </a:endParaRPr>
          </a:p>
        </p:txBody>
      </p:sp>
      <p:sp>
        <p:nvSpPr>
          <p:cNvPr id="52" name="PlaceHolder 2"/>
          <p:cNvSpPr>
            <a:spLocks noGrp="1"/>
          </p:cNvSpPr>
          <p:nvPr>
            <p:ph type="body"/>
          </p:nvPr>
        </p:nvSpPr>
        <p:spPr>
          <a:xfrm>
            <a:off x="609480" y="1604520"/>
            <a:ext cx="5354280" cy="1896840"/>
          </a:xfrm>
          <a:prstGeom prst="rect">
            <a:avLst/>
          </a:prstGeom>
        </p:spPr>
        <p:txBody>
          <a:bodyPr lIns="0" rIns="0" tIns="0" bIns="0">
            <a:normAutofit/>
          </a:bodyPr>
          <a:p>
            <a:endParaRPr b="0" lang="it-IT" sz="3200" spc="-1" strike="noStrike">
              <a:latin typeface="Arial"/>
            </a:endParaRPr>
          </a:p>
        </p:txBody>
      </p:sp>
      <p:sp>
        <p:nvSpPr>
          <p:cNvPr id="53" name="PlaceHolder 3"/>
          <p:cNvSpPr>
            <a:spLocks noGrp="1"/>
          </p:cNvSpPr>
          <p:nvPr>
            <p:ph type="body"/>
          </p:nvPr>
        </p:nvSpPr>
        <p:spPr>
          <a:xfrm>
            <a:off x="6231960" y="1604520"/>
            <a:ext cx="5354280" cy="3977280"/>
          </a:xfrm>
          <a:prstGeom prst="rect">
            <a:avLst/>
          </a:prstGeom>
        </p:spPr>
        <p:txBody>
          <a:bodyPr lIns="0" rIns="0" tIns="0" bIns="0">
            <a:normAutofit/>
          </a:bodyPr>
          <a:p>
            <a:endParaRPr b="0" lang="it-IT" sz="3200" spc="-1" strike="noStrike">
              <a:latin typeface="Arial"/>
            </a:endParaRPr>
          </a:p>
        </p:txBody>
      </p:sp>
      <p:sp>
        <p:nvSpPr>
          <p:cNvPr id="54" name="PlaceHolder 4"/>
          <p:cNvSpPr>
            <a:spLocks noGrp="1"/>
          </p:cNvSpPr>
          <p:nvPr>
            <p:ph type="body"/>
          </p:nvPr>
        </p:nvSpPr>
        <p:spPr>
          <a:xfrm>
            <a:off x="609480" y="3682080"/>
            <a:ext cx="5354280" cy="1896840"/>
          </a:xfrm>
          <a:prstGeom prst="rect">
            <a:avLst/>
          </a:prstGeom>
        </p:spPr>
        <p:txBody>
          <a:bodyPr lIns="0" rIns="0" tIns="0" bIns="0">
            <a:normAutofit/>
          </a:bodyPr>
          <a:p>
            <a:endParaRPr b="0" lang="it-IT"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1517760" y="1616760"/>
            <a:ext cx="9142920" cy="1145160"/>
          </a:xfrm>
          <a:prstGeom prst="rect">
            <a:avLst/>
          </a:prstGeom>
        </p:spPr>
        <p:txBody>
          <a:bodyPr lIns="0" rIns="0" tIns="0" bIns="0" anchor="ctr">
            <a:spAutoFit/>
          </a:bodyPr>
          <a:p>
            <a:pPr algn="ctr"/>
            <a:endParaRPr b="0" lang="it-IT" sz="4400" spc="-1" strike="noStrike">
              <a:latin typeface="Arial"/>
            </a:endParaRPr>
          </a:p>
        </p:txBody>
      </p:sp>
      <p:sp>
        <p:nvSpPr>
          <p:cNvPr id="4"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it-IT"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1517760" y="1616760"/>
            <a:ext cx="9142920" cy="1145160"/>
          </a:xfrm>
          <a:prstGeom prst="rect">
            <a:avLst/>
          </a:prstGeom>
        </p:spPr>
        <p:txBody>
          <a:bodyPr lIns="0" rIns="0" tIns="0" bIns="0" anchor="ctr">
            <a:spAutoFit/>
          </a:bodyPr>
          <a:p>
            <a:pPr algn="ctr"/>
            <a:endParaRPr b="0" lang="it-IT" sz="4400" spc="-1" strike="noStrike">
              <a:latin typeface="Arial"/>
            </a:endParaRPr>
          </a:p>
        </p:txBody>
      </p:sp>
      <p:sp>
        <p:nvSpPr>
          <p:cNvPr id="56" name="PlaceHolder 2"/>
          <p:cNvSpPr>
            <a:spLocks noGrp="1"/>
          </p:cNvSpPr>
          <p:nvPr>
            <p:ph type="body"/>
          </p:nvPr>
        </p:nvSpPr>
        <p:spPr>
          <a:xfrm>
            <a:off x="609480" y="1604520"/>
            <a:ext cx="5354280" cy="3977280"/>
          </a:xfrm>
          <a:prstGeom prst="rect">
            <a:avLst/>
          </a:prstGeom>
        </p:spPr>
        <p:txBody>
          <a:bodyPr lIns="0" rIns="0" tIns="0" bIns="0">
            <a:normAutofit/>
          </a:bodyPr>
          <a:p>
            <a:endParaRPr b="0" lang="it-IT" sz="3200" spc="-1" strike="noStrike">
              <a:latin typeface="Arial"/>
            </a:endParaRPr>
          </a:p>
        </p:txBody>
      </p:sp>
      <p:sp>
        <p:nvSpPr>
          <p:cNvPr id="57" name="PlaceHolder 3"/>
          <p:cNvSpPr>
            <a:spLocks noGrp="1"/>
          </p:cNvSpPr>
          <p:nvPr>
            <p:ph type="body"/>
          </p:nvPr>
        </p:nvSpPr>
        <p:spPr>
          <a:xfrm>
            <a:off x="6231960" y="1604520"/>
            <a:ext cx="5354280" cy="1896840"/>
          </a:xfrm>
          <a:prstGeom prst="rect">
            <a:avLst/>
          </a:prstGeom>
        </p:spPr>
        <p:txBody>
          <a:bodyPr lIns="0" rIns="0" tIns="0" bIns="0">
            <a:normAutofit/>
          </a:bodyPr>
          <a:p>
            <a:endParaRPr b="0" lang="it-IT" sz="3200" spc="-1" strike="noStrike">
              <a:latin typeface="Arial"/>
            </a:endParaRPr>
          </a:p>
        </p:txBody>
      </p:sp>
      <p:sp>
        <p:nvSpPr>
          <p:cNvPr id="58" name="PlaceHolder 4"/>
          <p:cNvSpPr>
            <a:spLocks noGrp="1"/>
          </p:cNvSpPr>
          <p:nvPr>
            <p:ph type="body"/>
          </p:nvPr>
        </p:nvSpPr>
        <p:spPr>
          <a:xfrm>
            <a:off x="6231960" y="3682080"/>
            <a:ext cx="5354280" cy="1896840"/>
          </a:xfrm>
          <a:prstGeom prst="rect">
            <a:avLst/>
          </a:prstGeom>
        </p:spPr>
        <p:txBody>
          <a:bodyPr lIns="0" rIns="0" tIns="0" bIns="0">
            <a:normAutofit/>
          </a:bodyPr>
          <a:p>
            <a:endParaRPr b="0" lang="it-IT"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1517760" y="1616760"/>
            <a:ext cx="9142920" cy="1145160"/>
          </a:xfrm>
          <a:prstGeom prst="rect">
            <a:avLst/>
          </a:prstGeom>
        </p:spPr>
        <p:txBody>
          <a:bodyPr lIns="0" rIns="0" tIns="0" bIns="0" anchor="ctr">
            <a:spAutoFit/>
          </a:bodyPr>
          <a:p>
            <a:pPr algn="ctr"/>
            <a:endParaRPr b="0" lang="it-IT" sz="4400" spc="-1" strike="noStrike">
              <a:latin typeface="Arial"/>
            </a:endParaRPr>
          </a:p>
        </p:txBody>
      </p:sp>
      <p:sp>
        <p:nvSpPr>
          <p:cNvPr id="60" name="PlaceHolder 2"/>
          <p:cNvSpPr>
            <a:spLocks noGrp="1"/>
          </p:cNvSpPr>
          <p:nvPr>
            <p:ph type="body"/>
          </p:nvPr>
        </p:nvSpPr>
        <p:spPr>
          <a:xfrm>
            <a:off x="609480" y="1604520"/>
            <a:ext cx="5354280" cy="1896840"/>
          </a:xfrm>
          <a:prstGeom prst="rect">
            <a:avLst/>
          </a:prstGeom>
        </p:spPr>
        <p:txBody>
          <a:bodyPr lIns="0" rIns="0" tIns="0" bIns="0">
            <a:normAutofit/>
          </a:bodyPr>
          <a:p>
            <a:endParaRPr b="0" lang="it-IT" sz="3200" spc="-1" strike="noStrike">
              <a:latin typeface="Arial"/>
            </a:endParaRPr>
          </a:p>
        </p:txBody>
      </p:sp>
      <p:sp>
        <p:nvSpPr>
          <p:cNvPr id="61" name="PlaceHolder 3"/>
          <p:cNvSpPr>
            <a:spLocks noGrp="1"/>
          </p:cNvSpPr>
          <p:nvPr>
            <p:ph type="body"/>
          </p:nvPr>
        </p:nvSpPr>
        <p:spPr>
          <a:xfrm>
            <a:off x="6231960" y="1604520"/>
            <a:ext cx="5354280" cy="1896840"/>
          </a:xfrm>
          <a:prstGeom prst="rect">
            <a:avLst/>
          </a:prstGeom>
        </p:spPr>
        <p:txBody>
          <a:bodyPr lIns="0" rIns="0" tIns="0" bIns="0">
            <a:normAutofit/>
          </a:bodyPr>
          <a:p>
            <a:endParaRPr b="0" lang="it-IT" sz="3200" spc="-1" strike="noStrike">
              <a:latin typeface="Arial"/>
            </a:endParaRPr>
          </a:p>
        </p:txBody>
      </p:sp>
      <p:sp>
        <p:nvSpPr>
          <p:cNvPr id="62" name="PlaceHolder 4"/>
          <p:cNvSpPr>
            <a:spLocks noGrp="1"/>
          </p:cNvSpPr>
          <p:nvPr>
            <p:ph type="body"/>
          </p:nvPr>
        </p:nvSpPr>
        <p:spPr>
          <a:xfrm>
            <a:off x="609480" y="3682080"/>
            <a:ext cx="10972440" cy="1896840"/>
          </a:xfrm>
          <a:prstGeom prst="rect">
            <a:avLst/>
          </a:prstGeom>
        </p:spPr>
        <p:txBody>
          <a:bodyPr lIns="0" rIns="0" tIns="0" bIns="0">
            <a:normAutofit/>
          </a:bodyPr>
          <a:p>
            <a:endParaRPr b="0" lang="it-IT"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1517760" y="1616760"/>
            <a:ext cx="9142920" cy="1145160"/>
          </a:xfrm>
          <a:prstGeom prst="rect">
            <a:avLst/>
          </a:prstGeom>
        </p:spPr>
        <p:txBody>
          <a:bodyPr lIns="0" rIns="0" tIns="0" bIns="0" anchor="ctr">
            <a:spAutoFit/>
          </a:bodyPr>
          <a:p>
            <a:pPr algn="ctr"/>
            <a:endParaRPr b="0" lang="it-IT" sz="4400" spc="-1" strike="noStrike">
              <a:latin typeface="Arial"/>
            </a:endParaRPr>
          </a:p>
        </p:txBody>
      </p:sp>
      <p:sp>
        <p:nvSpPr>
          <p:cNvPr id="64" name="PlaceHolder 2"/>
          <p:cNvSpPr>
            <a:spLocks noGrp="1"/>
          </p:cNvSpPr>
          <p:nvPr>
            <p:ph type="body"/>
          </p:nvPr>
        </p:nvSpPr>
        <p:spPr>
          <a:xfrm>
            <a:off x="609480" y="1604520"/>
            <a:ext cx="10972440" cy="1896840"/>
          </a:xfrm>
          <a:prstGeom prst="rect">
            <a:avLst/>
          </a:prstGeom>
        </p:spPr>
        <p:txBody>
          <a:bodyPr lIns="0" rIns="0" tIns="0" bIns="0">
            <a:normAutofit/>
          </a:bodyPr>
          <a:p>
            <a:endParaRPr b="0" lang="it-IT" sz="3200" spc="-1" strike="noStrike">
              <a:latin typeface="Arial"/>
            </a:endParaRPr>
          </a:p>
        </p:txBody>
      </p:sp>
      <p:sp>
        <p:nvSpPr>
          <p:cNvPr id="65" name="PlaceHolder 3"/>
          <p:cNvSpPr>
            <a:spLocks noGrp="1"/>
          </p:cNvSpPr>
          <p:nvPr>
            <p:ph type="body"/>
          </p:nvPr>
        </p:nvSpPr>
        <p:spPr>
          <a:xfrm>
            <a:off x="609480" y="3682080"/>
            <a:ext cx="10972440" cy="1896840"/>
          </a:xfrm>
          <a:prstGeom prst="rect">
            <a:avLst/>
          </a:prstGeom>
        </p:spPr>
        <p:txBody>
          <a:bodyPr lIns="0" rIns="0" tIns="0" bIns="0">
            <a:normAutofit/>
          </a:bodyPr>
          <a:p>
            <a:endParaRPr b="0" lang="it-IT"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1517760" y="1616760"/>
            <a:ext cx="9142920" cy="1145160"/>
          </a:xfrm>
          <a:prstGeom prst="rect">
            <a:avLst/>
          </a:prstGeom>
        </p:spPr>
        <p:txBody>
          <a:bodyPr lIns="0" rIns="0" tIns="0" bIns="0" anchor="ctr">
            <a:spAutoFit/>
          </a:bodyPr>
          <a:p>
            <a:pPr algn="ctr"/>
            <a:endParaRPr b="0" lang="it-IT" sz="4400" spc="-1" strike="noStrike">
              <a:latin typeface="Arial"/>
            </a:endParaRPr>
          </a:p>
        </p:txBody>
      </p:sp>
      <p:sp>
        <p:nvSpPr>
          <p:cNvPr id="67" name="PlaceHolder 2"/>
          <p:cNvSpPr>
            <a:spLocks noGrp="1"/>
          </p:cNvSpPr>
          <p:nvPr>
            <p:ph type="body"/>
          </p:nvPr>
        </p:nvSpPr>
        <p:spPr>
          <a:xfrm>
            <a:off x="609480" y="1604520"/>
            <a:ext cx="5354280" cy="1896840"/>
          </a:xfrm>
          <a:prstGeom prst="rect">
            <a:avLst/>
          </a:prstGeom>
        </p:spPr>
        <p:txBody>
          <a:bodyPr lIns="0" rIns="0" tIns="0" bIns="0">
            <a:normAutofit/>
          </a:bodyPr>
          <a:p>
            <a:endParaRPr b="0" lang="it-IT" sz="3200" spc="-1" strike="noStrike">
              <a:latin typeface="Arial"/>
            </a:endParaRPr>
          </a:p>
        </p:txBody>
      </p:sp>
      <p:sp>
        <p:nvSpPr>
          <p:cNvPr id="68" name="PlaceHolder 3"/>
          <p:cNvSpPr>
            <a:spLocks noGrp="1"/>
          </p:cNvSpPr>
          <p:nvPr>
            <p:ph type="body"/>
          </p:nvPr>
        </p:nvSpPr>
        <p:spPr>
          <a:xfrm>
            <a:off x="6231960" y="1604520"/>
            <a:ext cx="5354280" cy="1896840"/>
          </a:xfrm>
          <a:prstGeom prst="rect">
            <a:avLst/>
          </a:prstGeom>
        </p:spPr>
        <p:txBody>
          <a:bodyPr lIns="0" rIns="0" tIns="0" bIns="0">
            <a:normAutofit/>
          </a:bodyPr>
          <a:p>
            <a:endParaRPr b="0" lang="it-IT" sz="3200" spc="-1" strike="noStrike">
              <a:latin typeface="Arial"/>
            </a:endParaRPr>
          </a:p>
        </p:txBody>
      </p:sp>
      <p:sp>
        <p:nvSpPr>
          <p:cNvPr id="69" name="PlaceHolder 4"/>
          <p:cNvSpPr>
            <a:spLocks noGrp="1"/>
          </p:cNvSpPr>
          <p:nvPr>
            <p:ph type="body"/>
          </p:nvPr>
        </p:nvSpPr>
        <p:spPr>
          <a:xfrm>
            <a:off x="609480" y="3682080"/>
            <a:ext cx="5354280" cy="1896840"/>
          </a:xfrm>
          <a:prstGeom prst="rect">
            <a:avLst/>
          </a:prstGeom>
        </p:spPr>
        <p:txBody>
          <a:bodyPr lIns="0" rIns="0" tIns="0" bIns="0">
            <a:normAutofit/>
          </a:bodyPr>
          <a:p>
            <a:endParaRPr b="0" lang="it-IT" sz="3200" spc="-1" strike="noStrike">
              <a:latin typeface="Arial"/>
            </a:endParaRPr>
          </a:p>
        </p:txBody>
      </p:sp>
      <p:sp>
        <p:nvSpPr>
          <p:cNvPr id="70" name="PlaceHolder 5"/>
          <p:cNvSpPr>
            <a:spLocks noGrp="1"/>
          </p:cNvSpPr>
          <p:nvPr>
            <p:ph type="body"/>
          </p:nvPr>
        </p:nvSpPr>
        <p:spPr>
          <a:xfrm>
            <a:off x="6231960" y="3682080"/>
            <a:ext cx="5354280" cy="1896840"/>
          </a:xfrm>
          <a:prstGeom prst="rect">
            <a:avLst/>
          </a:prstGeom>
        </p:spPr>
        <p:txBody>
          <a:bodyPr lIns="0" rIns="0" tIns="0" bIns="0">
            <a:normAutofit/>
          </a:bodyPr>
          <a:p>
            <a:endParaRPr b="0" lang="it-IT"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1517760" y="1616760"/>
            <a:ext cx="9142920" cy="1145160"/>
          </a:xfrm>
          <a:prstGeom prst="rect">
            <a:avLst/>
          </a:prstGeom>
        </p:spPr>
        <p:txBody>
          <a:bodyPr lIns="0" rIns="0" tIns="0" bIns="0" anchor="ctr">
            <a:spAutoFit/>
          </a:bodyPr>
          <a:p>
            <a:pPr algn="ctr"/>
            <a:endParaRPr b="0" lang="it-IT" sz="4400" spc="-1" strike="noStrike">
              <a:latin typeface="Arial"/>
            </a:endParaRPr>
          </a:p>
        </p:txBody>
      </p:sp>
      <p:sp>
        <p:nvSpPr>
          <p:cNvPr id="72" name="PlaceHolder 2"/>
          <p:cNvSpPr>
            <a:spLocks noGrp="1"/>
          </p:cNvSpPr>
          <p:nvPr>
            <p:ph type="body"/>
          </p:nvPr>
        </p:nvSpPr>
        <p:spPr>
          <a:xfrm>
            <a:off x="609480" y="1604520"/>
            <a:ext cx="3533040" cy="1896840"/>
          </a:xfrm>
          <a:prstGeom prst="rect">
            <a:avLst/>
          </a:prstGeom>
        </p:spPr>
        <p:txBody>
          <a:bodyPr lIns="0" rIns="0" tIns="0" bIns="0">
            <a:normAutofit/>
          </a:bodyPr>
          <a:p>
            <a:endParaRPr b="0" lang="it-IT" sz="3200" spc="-1" strike="noStrike">
              <a:latin typeface="Arial"/>
            </a:endParaRPr>
          </a:p>
        </p:txBody>
      </p:sp>
      <p:sp>
        <p:nvSpPr>
          <p:cNvPr id="73" name="PlaceHolder 3"/>
          <p:cNvSpPr>
            <a:spLocks noGrp="1"/>
          </p:cNvSpPr>
          <p:nvPr>
            <p:ph type="body"/>
          </p:nvPr>
        </p:nvSpPr>
        <p:spPr>
          <a:xfrm>
            <a:off x="4319640" y="1604520"/>
            <a:ext cx="3533040" cy="1896840"/>
          </a:xfrm>
          <a:prstGeom prst="rect">
            <a:avLst/>
          </a:prstGeom>
        </p:spPr>
        <p:txBody>
          <a:bodyPr lIns="0" rIns="0" tIns="0" bIns="0">
            <a:normAutofit/>
          </a:bodyPr>
          <a:p>
            <a:endParaRPr b="0" lang="it-IT" sz="3200" spc="-1" strike="noStrike">
              <a:latin typeface="Arial"/>
            </a:endParaRPr>
          </a:p>
        </p:txBody>
      </p:sp>
      <p:sp>
        <p:nvSpPr>
          <p:cNvPr id="74" name="PlaceHolder 4"/>
          <p:cNvSpPr>
            <a:spLocks noGrp="1"/>
          </p:cNvSpPr>
          <p:nvPr>
            <p:ph type="body"/>
          </p:nvPr>
        </p:nvSpPr>
        <p:spPr>
          <a:xfrm>
            <a:off x="8029800" y="1604520"/>
            <a:ext cx="3533040" cy="1896840"/>
          </a:xfrm>
          <a:prstGeom prst="rect">
            <a:avLst/>
          </a:prstGeom>
        </p:spPr>
        <p:txBody>
          <a:bodyPr lIns="0" rIns="0" tIns="0" bIns="0">
            <a:normAutofit/>
          </a:bodyPr>
          <a:p>
            <a:endParaRPr b="0" lang="it-IT" sz="3200" spc="-1" strike="noStrike">
              <a:latin typeface="Arial"/>
            </a:endParaRPr>
          </a:p>
        </p:txBody>
      </p:sp>
      <p:sp>
        <p:nvSpPr>
          <p:cNvPr id="75" name="PlaceHolder 5"/>
          <p:cNvSpPr>
            <a:spLocks noGrp="1"/>
          </p:cNvSpPr>
          <p:nvPr>
            <p:ph type="body"/>
          </p:nvPr>
        </p:nvSpPr>
        <p:spPr>
          <a:xfrm>
            <a:off x="609480" y="3682080"/>
            <a:ext cx="3533040" cy="1896840"/>
          </a:xfrm>
          <a:prstGeom prst="rect">
            <a:avLst/>
          </a:prstGeom>
        </p:spPr>
        <p:txBody>
          <a:bodyPr lIns="0" rIns="0" tIns="0" bIns="0">
            <a:normAutofit/>
          </a:bodyPr>
          <a:p>
            <a:endParaRPr b="0" lang="it-IT" sz="3200" spc="-1" strike="noStrike">
              <a:latin typeface="Arial"/>
            </a:endParaRPr>
          </a:p>
        </p:txBody>
      </p:sp>
      <p:sp>
        <p:nvSpPr>
          <p:cNvPr id="76" name="PlaceHolder 6"/>
          <p:cNvSpPr>
            <a:spLocks noGrp="1"/>
          </p:cNvSpPr>
          <p:nvPr>
            <p:ph type="body"/>
          </p:nvPr>
        </p:nvSpPr>
        <p:spPr>
          <a:xfrm>
            <a:off x="4319640" y="3682080"/>
            <a:ext cx="3533040" cy="1896840"/>
          </a:xfrm>
          <a:prstGeom prst="rect">
            <a:avLst/>
          </a:prstGeom>
        </p:spPr>
        <p:txBody>
          <a:bodyPr lIns="0" rIns="0" tIns="0" bIns="0">
            <a:normAutofit/>
          </a:bodyPr>
          <a:p>
            <a:endParaRPr b="0" lang="it-IT" sz="3200" spc="-1" strike="noStrike">
              <a:latin typeface="Arial"/>
            </a:endParaRPr>
          </a:p>
        </p:txBody>
      </p:sp>
      <p:sp>
        <p:nvSpPr>
          <p:cNvPr id="77" name="PlaceHolder 7"/>
          <p:cNvSpPr>
            <a:spLocks noGrp="1"/>
          </p:cNvSpPr>
          <p:nvPr>
            <p:ph type="body"/>
          </p:nvPr>
        </p:nvSpPr>
        <p:spPr>
          <a:xfrm>
            <a:off x="8029800" y="3682080"/>
            <a:ext cx="3533040" cy="1896840"/>
          </a:xfrm>
          <a:prstGeom prst="rect">
            <a:avLst/>
          </a:prstGeom>
        </p:spPr>
        <p:txBody>
          <a:bodyPr lIns="0" rIns="0" tIns="0" bIns="0">
            <a:normAutofit/>
          </a:bodyPr>
          <a:p>
            <a:endParaRPr b="0" lang="it-IT"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1517760" y="1616760"/>
            <a:ext cx="9142920" cy="1145160"/>
          </a:xfrm>
          <a:prstGeom prst="rect">
            <a:avLst/>
          </a:prstGeom>
        </p:spPr>
        <p:txBody>
          <a:bodyPr lIns="0" rIns="0" tIns="0" bIns="0" anchor="ctr">
            <a:spAutoFit/>
          </a:bodyPr>
          <a:p>
            <a:pPr algn="ctr"/>
            <a:endParaRPr b="0" lang="it-IT" sz="4400" spc="-1" strike="noStrike">
              <a:latin typeface="Arial"/>
            </a:endParaRPr>
          </a:p>
        </p:txBody>
      </p:sp>
      <p:sp>
        <p:nvSpPr>
          <p:cNvPr id="82"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it-IT"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1517760" y="1616760"/>
            <a:ext cx="9142920" cy="1145160"/>
          </a:xfrm>
          <a:prstGeom prst="rect">
            <a:avLst/>
          </a:prstGeom>
        </p:spPr>
        <p:txBody>
          <a:bodyPr lIns="0" rIns="0" tIns="0" bIns="0" anchor="ctr">
            <a:spAutoFit/>
          </a:bodyPr>
          <a:p>
            <a:pPr algn="ctr"/>
            <a:endParaRPr b="0" lang="it-IT" sz="4400" spc="-1" strike="noStrike">
              <a:latin typeface="Arial"/>
            </a:endParaRPr>
          </a:p>
        </p:txBody>
      </p:sp>
      <p:sp>
        <p:nvSpPr>
          <p:cNvPr id="84" name="PlaceHolder 2"/>
          <p:cNvSpPr>
            <a:spLocks noGrp="1"/>
          </p:cNvSpPr>
          <p:nvPr>
            <p:ph type="body"/>
          </p:nvPr>
        </p:nvSpPr>
        <p:spPr>
          <a:xfrm>
            <a:off x="609480" y="1604520"/>
            <a:ext cx="10972440" cy="3977280"/>
          </a:xfrm>
          <a:prstGeom prst="rect">
            <a:avLst/>
          </a:prstGeom>
        </p:spPr>
        <p:txBody>
          <a:bodyPr lIns="0" rIns="0" tIns="0" bIns="0">
            <a:normAutofit/>
          </a:bodyPr>
          <a:p>
            <a:endParaRPr b="0" lang="it-IT"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1517760" y="1616760"/>
            <a:ext cx="9142920" cy="1145160"/>
          </a:xfrm>
          <a:prstGeom prst="rect">
            <a:avLst/>
          </a:prstGeom>
        </p:spPr>
        <p:txBody>
          <a:bodyPr lIns="0" rIns="0" tIns="0" bIns="0" anchor="ctr">
            <a:spAutoFit/>
          </a:bodyPr>
          <a:p>
            <a:pPr algn="ctr"/>
            <a:endParaRPr b="0" lang="it-IT" sz="4400" spc="-1" strike="noStrike">
              <a:latin typeface="Arial"/>
            </a:endParaRPr>
          </a:p>
        </p:txBody>
      </p:sp>
      <p:sp>
        <p:nvSpPr>
          <p:cNvPr id="86" name="PlaceHolder 2"/>
          <p:cNvSpPr>
            <a:spLocks noGrp="1"/>
          </p:cNvSpPr>
          <p:nvPr>
            <p:ph type="body"/>
          </p:nvPr>
        </p:nvSpPr>
        <p:spPr>
          <a:xfrm>
            <a:off x="609480" y="1604520"/>
            <a:ext cx="5354280" cy="3977280"/>
          </a:xfrm>
          <a:prstGeom prst="rect">
            <a:avLst/>
          </a:prstGeom>
        </p:spPr>
        <p:txBody>
          <a:bodyPr lIns="0" rIns="0" tIns="0" bIns="0">
            <a:normAutofit/>
          </a:bodyPr>
          <a:p>
            <a:endParaRPr b="0" lang="it-IT" sz="3200" spc="-1" strike="noStrike">
              <a:latin typeface="Arial"/>
            </a:endParaRPr>
          </a:p>
        </p:txBody>
      </p:sp>
      <p:sp>
        <p:nvSpPr>
          <p:cNvPr id="87" name="PlaceHolder 3"/>
          <p:cNvSpPr>
            <a:spLocks noGrp="1"/>
          </p:cNvSpPr>
          <p:nvPr>
            <p:ph type="body"/>
          </p:nvPr>
        </p:nvSpPr>
        <p:spPr>
          <a:xfrm>
            <a:off x="6231960" y="1604520"/>
            <a:ext cx="5354280" cy="3977280"/>
          </a:xfrm>
          <a:prstGeom prst="rect">
            <a:avLst/>
          </a:prstGeom>
        </p:spPr>
        <p:txBody>
          <a:bodyPr lIns="0" rIns="0" tIns="0" bIns="0">
            <a:normAutofit/>
          </a:bodyPr>
          <a:p>
            <a:endParaRPr b="0" lang="it-IT"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1517760" y="1616760"/>
            <a:ext cx="9142920" cy="1145160"/>
          </a:xfrm>
          <a:prstGeom prst="rect">
            <a:avLst/>
          </a:prstGeom>
        </p:spPr>
        <p:txBody>
          <a:bodyPr lIns="0" rIns="0" tIns="0" bIns="0" anchor="ctr">
            <a:spAutoFit/>
          </a:bodyPr>
          <a:p>
            <a:pPr algn="ctr"/>
            <a:endParaRPr b="0" lang="it-IT"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1517760" y="1616760"/>
            <a:ext cx="9142920" cy="1145160"/>
          </a:xfrm>
          <a:prstGeom prst="rect">
            <a:avLst/>
          </a:prstGeom>
        </p:spPr>
        <p:txBody>
          <a:bodyPr lIns="0" rIns="0" tIns="0" bIns="0" anchor="ctr">
            <a:spAutoFit/>
          </a:bodyPr>
          <a:p>
            <a:pPr algn="ctr"/>
            <a:endParaRPr b="0" lang="it-IT" sz="4400" spc="-1" strike="noStrike">
              <a:latin typeface="Arial"/>
            </a:endParaRPr>
          </a:p>
        </p:txBody>
      </p:sp>
      <p:sp>
        <p:nvSpPr>
          <p:cNvPr id="6" name="PlaceHolder 2"/>
          <p:cNvSpPr>
            <a:spLocks noGrp="1"/>
          </p:cNvSpPr>
          <p:nvPr>
            <p:ph type="body"/>
          </p:nvPr>
        </p:nvSpPr>
        <p:spPr>
          <a:xfrm>
            <a:off x="609480" y="1604520"/>
            <a:ext cx="10972440" cy="3977280"/>
          </a:xfrm>
          <a:prstGeom prst="rect">
            <a:avLst/>
          </a:prstGeom>
        </p:spPr>
        <p:txBody>
          <a:bodyPr lIns="0" rIns="0" tIns="0" bIns="0">
            <a:normAutofit/>
          </a:bodyPr>
          <a:p>
            <a:endParaRPr b="0" lang="it-IT"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1517760" y="1616760"/>
            <a:ext cx="9142920" cy="5309640"/>
          </a:xfrm>
          <a:prstGeom prst="rect">
            <a:avLst/>
          </a:prstGeom>
        </p:spPr>
        <p:txBody>
          <a:bodyPr lIns="0" rIns="0" tIns="0" bIns="0" anchor="ctr">
            <a:spAutoFit/>
          </a:bodyPr>
          <a:p>
            <a:pPr algn="ctr"/>
            <a:endParaRPr b="0" lang="it-IT"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1517760" y="1616760"/>
            <a:ext cx="9142920" cy="1145160"/>
          </a:xfrm>
          <a:prstGeom prst="rect">
            <a:avLst/>
          </a:prstGeom>
        </p:spPr>
        <p:txBody>
          <a:bodyPr lIns="0" rIns="0" tIns="0" bIns="0" anchor="ctr">
            <a:spAutoFit/>
          </a:bodyPr>
          <a:p>
            <a:pPr algn="ctr"/>
            <a:endParaRPr b="0" lang="it-IT" sz="4400" spc="-1" strike="noStrike">
              <a:latin typeface="Arial"/>
            </a:endParaRPr>
          </a:p>
        </p:txBody>
      </p:sp>
      <p:sp>
        <p:nvSpPr>
          <p:cNvPr id="91" name="PlaceHolder 2"/>
          <p:cNvSpPr>
            <a:spLocks noGrp="1"/>
          </p:cNvSpPr>
          <p:nvPr>
            <p:ph type="body"/>
          </p:nvPr>
        </p:nvSpPr>
        <p:spPr>
          <a:xfrm>
            <a:off x="609480" y="1604520"/>
            <a:ext cx="5354280" cy="1896840"/>
          </a:xfrm>
          <a:prstGeom prst="rect">
            <a:avLst/>
          </a:prstGeom>
        </p:spPr>
        <p:txBody>
          <a:bodyPr lIns="0" rIns="0" tIns="0" bIns="0">
            <a:normAutofit/>
          </a:bodyPr>
          <a:p>
            <a:endParaRPr b="0" lang="it-IT" sz="3200" spc="-1" strike="noStrike">
              <a:latin typeface="Arial"/>
            </a:endParaRPr>
          </a:p>
        </p:txBody>
      </p:sp>
      <p:sp>
        <p:nvSpPr>
          <p:cNvPr id="92" name="PlaceHolder 3"/>
          <p:cNvSpPr>
            <a:spLocks noGrp="1"/>
          </p:cNvSpPr>
          <p:nvPr>
            <p:ph type="body"/>
          </p:nvPr>
        </p:nvSpPr>
        <p:spPr>
          <a:xfrm>
            <a:off x="6231960" y="1604520"/>
            <a:ext cx="5354280" cy="3977280"/>
          </a:xfrm>
          <a:prstGeom prst="rect">
            <a:avLst/>
          </a:prstGeom>
        </p:spPr>
        <p:txBody>
          <a:bodyPr lIns="0" rIns="0" tIns="0" bIns="0">
            <a:normAutofit/>
          </a:bodyPr>
          <a:p>
            <a:endParaRPr b="0" lang="it-IT" sz="3200" spc="-1" strike="noStrike">
              <a:latin typeface="Arial"/>
            </a:endParaRPr>
          </a:p>
        </p:txBody>
      </p:sp>
      <p:sp>
        <p:nvSpPr>
          <p:cNvPr id="93" name="PlaceHolder 4"/>
          <p:cNvSpPr>
            <a:spLocks noGrp="1"/>
          </p:cNvSpPr>
          <p:nvPr>
            <p:ph type="body"/>
          </p:nvPr>
        </p:nvSpPr>
        <p:spPr>
          <a:xfrm>
            <a:off x="609480" y="3682080"/>
            <a:ext cx="5354280" cy="1896840"/>
          </a:xfrm>
          <a:prstGeom prst="rect">
            <a:avLst/>
          </a:prstGeom>
        </p:spPr>
        <p:txBody>
          <a:bodyPr lIns="0" rIns="0" tIns="0" bIns="0">
            <a:normAutofit/>
          </a:bodyPr>
          <a:p>
            <a:endParaRPr b="0" lang="it-IT"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1517760" y="1616760"/>
            <a:ext cx="9142920" cy="1145160"/>
          </a:xfrm>
          <a:prstGeom prst="rect">
            <a:avLst/>
          </a:prstGeom>
        </p:spPr>
        <p:txBody>
          <a:bodyPr lIns="0" rIns="0" tIns="0" bIns="0" anchor="ctr">
            <a:spAutoFit/>
          </a:bodyPr>
          <a:p>
            <a:pPr algn="ctr"/>
            <a:endParaRPr b="0" lang="it-IT" sz="4400" spc="-1" strike="noStrike">
              <a:latin typeface="Arial"/>
            </a:endParaRPr>
          </a:p>
        </p:txBody>
      </p:sp>
      <p:sp>
        <p:nvSpPr>
          <p:cNvPr id="95" name="PlaceHolder 2"/>
          <p:cNvSpPr>
            <a:spLocks noGrp="1"/>
          </p:cNvSpPr>
          <p:nvPr>
            <p:ph type="body"/>
          </p:nvPr>
        </p:nvSpPr>
        <p:spPr>
          <a:xfrm>
            <a:off x="609480" y="1604520"/>
            <a:ext cx="5354280" cy="3977280"/>
          </a:xfrm>
          <a:prstGeom prst="rect">
            <a:avLst/>
          </a:prstGeom>
        </p:spPr>
        <p:txBody>
          <a:bodyPr lIns="0" rIns="0" tIns="0" bIns="0">
            <a:normAutofit/>
          </a:bodyPr>
          <a:p>
            <a:endParaRPr b="0" lang="it-IT" sz="3200" spc="-1" strike="noStrike">
              <a:latin typeface="Arial"/>
            </a:endParaRPr>
          </a:p>
        </p:txBody>
      </p:sp>
      <p:sp>
        <p:nvSpPr>
          <p:cNvPr id="96" name="PlaceHolder 3"/>
          <p:cNvSpPr>
            <a:spLocks noGrp="1"/>
          </p:cNvSpPr>
          <p:nvPr>
            <p:ph type="body"/>
          </p:nvPr>
        </p:nvSpPr>
        <p:spPr>
          <a:xfrm>
            <a:off x="6231960" y="1604520"/>
            <a:ext cx="5354280" cy="1896840"/>
          </a:xfrm>
          <a:prstGeom prst="rect">
            <a:avLst/>
          </a:prstGeom>
        </p:spPr>
        <p:txBody>
          <a:bodyPr lIns="0" rIns="0" tIns="0" bIns="0">
            <a:normAutofit/>
          </a:bodyPr>
          <a:p>
            <a:endParaRPr b="0" lang="it-IT" sz="3200" spc="-1" strike="noStrike">
              <a:latin typeface="Arial"/>
            </a:endParaRPr>
          </a:p>
        </p:txBody>
      </p:sp>
      <p:sp>
        <p:nvSpPr>
          <p:cNvPr id="97" name="PlaceHolder 4"/>
          <p:cNvSpPr>
            <a:spLocks noGrp="1"/>
          </p:cNvSpPr>
          <p:nvPr>
            <p:ph type="body"/>
          </p:nvPr>
        </p:nvSpPr>
        <p:spPr>
          <a:xfrm>
            <a:off x="6231960" y="3682080"/>
            <a:ext cx="5354280" cy="1896840"/>
          </a:xfrm>
          <a:prstGeom prst="rect">
            <a:avLst/>
          </a:prstGeom>
        </p:spPr>
        <p:txBody>
          <a:bodyPr lIns="0" rIns="0" tIns="0" bIns="0">
            <a:normAutofit/>
          </a:bodyPr>
          <a:p>
            <a:endParaRPr b="0" lang="it-IT"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1517760" y="1616760"/>
            <a:ext cx="9142920" cy="1145160"/>
          </a:xfrm>
          <a:prstGeom prst="rect">
            <a:avLst/>
          </a:prstGeom>
        </p:spPr>
        <p:txBody>
          <a:bodyPr lIns="0" rIns="0" tIns="0" bIns="0" anchor="ctr">
            <a:spAutoFit/>
          </a:bodyPr>
          <a:p>
            <a:pPr algn="ctr"/>
            <a:endParaRPr b="0" lang="it-IT" sz="4400" spc="-1" strike="noStrike">
              <a:latin typeface="Arial"/>
            </a:endParaRPr>
          </a:p>
        </p:txBody>
      </p:sp>
      <p:sp>
        <p:nvSpPr>
          <p:cNvPr id="99" name="PlaceHolder 2"/>
          <p:cNvSpPr>
            <a:spLocks noGrp="1"/>
          </p:cNvSpPr>
          <p:nvPr>
            <p:ph type="body"/>
          </p:nvPr>
        </p:nvSpPr>
        <p:spPr>
          <a:xfrm>
            <a:off x="609480" y="1604520"/>
            <a:ext cx="5354280" cy="1896840"/>
          </a:xfrm>
          <a:prstGeom prst="rect">
            <a:avLst/>
          </a:prstGeom>
        </p:spPr>
        <p:txBody>
          <a:bodyPr lIns="0" rIns="0" tIns="0" bIns="0">
            <a:normAutofit/>
          </a:bodyPr>
          <a:p>
            <a:endParaRPr b="0" lang="it-IT" sz="3200" spc="-1" strike="noStrike">
              <a:latin typeface="Arial"/>
            </a:endParaRPr>
          </a:p>
        </p:txBody>
      </p:sp>
      <p:sp>
        <p:nvSpPr>
          <p:cNvPr id="100" name="PlaceHolder 3"/>
          <p:cNvSpPr>
            <a:spLocks noGrp="1"/>
          </p:cNvSpPr>
          <p:nvPr>
            <p:ph type="body"/>
          </p:nvPr>
        </p:nvSpPr>
        <p:spPr>
          <a:xfrm>
            <a:off x="6231960" y="1604520"/>
            <a:ext cx="5354280" cy="1896840"/>
          </a:xfrm>
          <a:prstGeom prst="rect">
            <a:avLst/>
          </a:prstGeom>
        </p:spPr>
        <p:txBody>
          <a:bodyPr lIns="0" rIns="0" tIns="0" bIns="0">
            <a:normAutofit/>
          </a:bodyPr>
          <a:p>
            <a:endParaRPr b="0" lang="it-IT" sz="3200" spc="-1" strike="noStrike">
              <a:latin typeface="Arial"/>
            </a:endParaRPr>
          </a:p>
        </p:txBody>
      </p:sp>
      <p:sp>
        <p:nvSpPr>
          <p:cNvPr id="101" name="PlaceHolder 4"/>
          <p:cNvSpPr>
            <a:spLocks noGrp="1"/>
          </p:cNvSpPr>
          <p:nvPr>
            <p:ph type="body"/>
          </p:nvPr>
        </p:nvSpPr>
        <p:spPr>
          <a:xfrm>
            <a:off x="609480" y="3682080"/>
            <a:ext cx="10972440" cy="1896840"/>
          </a:xfrm>
          <a:prstGeom prst="rect">
            <a:avLst/>
          </a:prstGeom>
        </p:spPr>
        <p:txBody>
          <a:bodyPr lIns="0" rIns="0" tIns="0" bIns="0">
            <a:normAutofit/>
          </a:bodyPr>
          <a:p>
            <a:endParaRPr b="0" lang="it-IT"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1517760" y="1616760"/>
            <a:ext cx="9142920" cy="1145160"/>
          </a:xfrm>
          <a:prstGeom prst="rect">
            <a:avLst/>
          </a:prstGeom>
        </p:spPr>
        <p:txBody>
          <a:bodyPr lIns="0" rIns="0" tIns="0" bIns="0" anchor="ctr">
            <a:spAutoFit/>
          </a:bodyPr>
          <a:p>
            <a:pPr algn="ctr"/>
            <a:endParaRPr b="0" lang="it-IT" sz="4400" spc="-1" strike="noStrike">
              <a:latin typeface="Arial"/>
            </a:endParaRPr>
          </a:p>
        </p:txBody>
      </p:sp>
      <p:sp>
        <p:nvSpPr>
          <p:cNvPr id="103" name="PlaceHolder 2"/>
          <p:cNvSpPr>
            <a:spLocks noGrp="1"/>
          </p:cNvSpPr>
          <p:nvPr>
            <p:ph type="body"/>
          </p:nvPr>
        </p:nvSpPr>
        <p:spPr>
          <a:xfrm>
            <a:off x="609480" y="1604520"/>
            <a:ext cx="10972440" cy="1896840"/>
          </a:xfrm>
          <a:prstGeom prst="rect">
            <a:avLst/>
          </a:prstGeom>
        </p:spPr>
        <p:txBody>
          <a:bodyPr lIns="0" rIns="0" tIns="0" bIns="0">
            <a:normAutofit/>
          </a:bodyPr>
          <a:p>
            <a:endParaRPr b="0" lang="it-IT" sz="3200" spc="-1" strike="noStrike">
              <a:latin typeface="Arial"/>
            </a:endParaRPr>
          </a:p>
        </p:txBody>
      </p:sp>
      <p:sp>
        <p:nvSpPr>
          <p:cNvPr id="104" name="PlaceHolder 3"/>
          <p:cNvSpPr>
            <a:spLocks noGrp="1"/>
          </p:cNvSpPr>
          <p:nvPr>
            <p:ph type="body"/>
          </p:nvPr>
        </p:nvSpPr>
        <p:spPr>
          <a:xfrm>
            <a:off x="609480" y="3682080"/>
            <a:ext cx="10972440" cy="1896840"/>
          </a:xfrm>
          <a:prstGeom prst="rect">
            <a:avLst/>
          </a:prstGeom>
        </p:spPr>
        <p:txBody>
          <a:bodyPr lIns="0" rIns="0" tIns="0" bIns="0">
            <a:normAutofit/>
          </a:bodyPr>
          <a:p>
            <a:endParaRPr b="0" lang="it-IT"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1517760" y="1616760"/>
            <a:ext cx="9142920" cy="1145160"/>
          </a:xfrm>
          <a:prstGeom prst="rect">
            <a:avLst/>
          </a:prstGeom>
        </p:spPr>
        <p:txBody>
          <a:bodyPr lIns="0" rIns="0" tIns="0" bIns="0" anchor="ctr">
            <a:spAutoFit/>
          </a:bodyPr>
          <a:p>
            <a:pPr algn="ctr"/>
            <a:endParaRPr b="0" lang="it-IT" sz="4400" spc="-1" strike="noStrike">
              <a:latin typeface="Arial"/>
            </a:endParaRPr>
          </a:p>
        </p:txBody>
      </p:sp>
      <p:sp>
        <p:nvSpPr>
          <p:cNvPr id="106" name="PlaceHolder 2"/>
          <p:cNvSpPr>
            <a:spLocks noGrp="1"/>
          </p:cNvSpPr>
          <p:nvPr>
            <p:ph type="body"/>
          </p:nvPr>
        </p:nvSpPr>
        <p:spPr>
          <a:xfrm>
            <a:off x="609480" y="1604520"/>
            <a:ext cx="5354280" cy="1896840"/>
          </a:xfrm>
          <a:prstGeom prst="rect">
            <a:avLst/>
          </a:prstGeom>
        </p:spPr>
        <p:txBody>
          <a:bodyPr lIns="0" rIns="0" tIns="0" bIns="0">
            <a:normAutofit/>
          </a:bodyPr>
          <a:p>
            <a:endParaRPr b="0" lang="it-IT" sz="3200" spc="-1" strike="noStrike">
              <a:latin typeface="Arial"/>
            </a:endParaRPr>
          </a:p>
        </p:txBody>
      </p:sp>
      <p:sp>
        <p:nvSpPr>
          <p:cNvPr id="107" name="PlaceHolder 3"/>
          <p:cNvSpPr>
            <a:spLocks noGrp="1"/>
          </p:cNvSpPr>
          <p:nvPr>
            <p:ph type="body"/>
          </p:nvPr>
        </p:nvSpPr>
        <p:spPr>
          <a:xfrm>
            <a:off x="6231960" y="1604520"/>
            <a:ext cx="5354280" cy="1896840"/>
          </a:xfrm>
          <a:prstGeom prst="rect">
            <a:avLst/>
          </a:prstGeom>
        </p:spPr>
        <p:txBody>
          <a:bodyPr lIns="0" rIns="0" tIns="0" bIns="0">
            <a:normAutofit/>
          </a:bodyPr>
          <a:p>
            <a:endParaRPr b="0" lang="it-IT" sz="3200" spc="-1" strike="noStrike">
              <a:latin typeface="Arial"/>
            </a:endParaRPr>
          </a:p>
        </p:txBody>
      </p:sp>
      <p:sp>
        <p:nvSpPr>
          <p:cNvPr id="108" name="PlaceHolder 4"/>
          <p:cNvSpPr>
            <a:spLocks noGrp="1"/>
          </p:cNvSpPr>
          <p:nvPr>
            <p:ph type="body"/>
          </p:nvPr>
        </p:nvSpPr>
        <p:spPr>
          <a:xfrm>
            <a:off x="609480" y="3682080"/>
            <a:ext cx="5354280" cy="1896840"/>
          </a:xfrm>
          <a:prstGeom prst="rect">
            <a:avLst/>
          </a:prstGeom>
        </p:spPr>
        <p:txBody>
          <a:bodyPr lIns="0" rIns="0" tIns="0" bIns="0">
            <a:normAutofit/>
          </a:bodyPr>
          <a:p>
            <a:endParaRPr b="0" lang="it-IT" sz="3200" spc="-1" strike="noStrike">
              <a:latin typeface="Arial"/>
            </a:endParaRPr>
          </a:p>
        </p:txBody>
      </p:sp>
      <p:sp>
        <p:nvSpPr>
          <p:cNvPr id="109" name="PlaceHolder 5"/>
          <p:cNvSpPr>
            <a:spLocks noGrp="1"/>
          </p:cNvSpPr>
          <p:nvPr>
            <p:ph type="body"/>
          </p:nvPr>
        </p:nvSpPr>
        <p:spPr>
          <a:xfrm>
            <a:off x="6231960" y="3682080"/>
            <a:ext cx="5354280" cy="1896840"/>
          </a:xfrm>
          <a:prstGeom prst="rect">
            <a:avLst/>
          </a:prstGeom>
        </p:spPr>
        <p:txBody>
          <a:bodyPr lIns="0" rIns="0" tIns="0" bIns="0">
            <a:normAutofit/>
          </a:bodyPr>
          <a:p>
            <a:endParaRPr b="0" lang="it-IT"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1517760" y="1616760"/>
            <a:ext cx="9142920" cy="1145160"/>
          </a:xfrm>
          <a:prstGeom prst="rect">
            <a:avLst/>
          </a:prstGeom>
        </p:spPr>
        <p:txBody>
          <a:bodyPr lIns="0" rIns="0" tIns="0" bIns="0" anchor="ctr">
            <a:spAutoFit/>
          </a:bodyPr>
          <a:p>
            <a:pPr algn="ctr"/>
            <a:endParaRPr b="0" lang="it-IT" sz="4400" spc="-1" strike="noStrike">
              <a:latin typeface="Arial"/>
            </a:endParaRPr>
          </a:p>
        </p:txBody>
      </p:sp>
      <p:sp>
        <p:nvSpPr>
          <p:cNvPr id="111" name="PlaceHolder 2"/>
          <p:cNvSpPr>
            <a:spLocks noGrp="1"/>
          </p:cNvSpPr>
          <p:nvPr>
            <p:ph type="body"/>
          </p:nvPr>
        </p:nvSpPr>
        <p:spPr>
          <a:xfrm>
            <a:off x="609480" y="1604520"/>
            <a:ext cx="3533040" cy="1896840"/>
          </a:xfrm>
          <a:prstGeom prst="rect">
            <a:avLst/>
          </a:prstGeom>
        </p:spPr>
        <p:txBody>
          <a:bodyPr lIns="0" rIns="0" tIns="0" bIns="0">
            <a:normAutofit/>
          </a:bodyPr>
          <a:p>
            <a:endParaRPr b="0" lang="it-IT" sz="3200" spc="-1" strike="noStrike">
              <a:latin typeface="Arial"/>
            </a:endParaRPr>
          </a:p>
        </p:txBody>
      </p:sp>
      <p:sp>
        <p:nvSpPr>
          <p:cNvPr id="112" name="PlaceHolder 3"/>
          <p:cNvSpPr>
            <a:spLocks noGrp="1"/>
          </p:cNvSpPr>
          <p:nvPr>
            <p:ph type="body"/>
          </p:nvPr>
        </p:nvSpPr>
        <p:spPr>
          <a:xfrm>
            <a:off x="4319640" y="1604520"/>
            <a:ext cx="3533040" cy="1896840"/>
          </a:xfrm>
          <a:prstGeom prst="rect">
            <a:avLst/>
          </a:prstGeom>
        </p:spPr>
        <p:txBody>
          <a:bodyPr lIns="0" rIns="0" tIns="0" bIns="0">
            <a:normAutofit/>
          </a:bodyPr>
          <a:p>
            <a:endParaRPr b="0" lang="it-IT" sz="3200" spc="-1" strike="noStrike">
              <a:latin typeface="Arial"/>
            </a:endParaRPr>
          </a:p>
        </p:txBody>
      </p:sp>
      <p:sp>
        <p:nvSpPr>
          <p:cNvPr id="113" name="PlaceHolder 4"/>
          <p:cNvSpPr>
            <a:spLocks noGrp="1"/>
          </p:cNvSpPr>
          <p:nvPr>
            <p:ph type="body"/>
          </p:nvPr>
        </p:nvSpPr>
        <p:spPr>
          <a:xfrm>
            <a:off x="8029800" y="1604520"/>
            <a:ext cx="3533040" cy="1896840"/>
          </a:xfrm>
          <a:prstGeom prst="rect">
            <a:avLst/>
          </a:prstGeom>
        </p:spPr>
        <p:txBody>
          <a:bodyPr lIns="0" rIns="0" tIns="0" bIns="0">
            <a:normAutofit/>
          </a:bodyPr>
          <a:p>
            <a:endParaRPr b="0" lang="it-IT" sz="3200" spc="-1" strike="noStrike">
              <a:latin typeface="Arial"/>
            </a:endParaRPr>
          </a:p>
        </p:txBody>
      </p:sp>
      <p:sp>
        <p:nvSpPr>
          <p:cNvPr id="114" name="PlaceHolder 5"/>
          <p:cNvSpPr>
            <a:spLocks noGrp="1"/>
          </p:cNvSpPr>
          <p:nvPr>
            <p:ph type="body"/>
          </p:nvPr>
        </p:nvSpPr>
        <p:spPr>
          <a:xfrm>
            <a:off x="609480" y="3682080"/>
            <a:ext cx="3533040" cy="1896840"/>
          </a:xfrm>
          <a:prstGeom prst="rect">
            <a:avLst/>
          </a:prstGeom>
        </p:spPr>
        <p:txBody>
          <a:bodyPr lIns="0" rIns="0" tIns="0" bIns="0">
            <a:normAutofit/>
          </a:bodyPr>
          <a:p>
            <a:endParaRPr b="0" lang="it-IT" sz="3200" spc="-1" strike="noStrike">
              <a:latin typeface="Arial"/>
            </a:endParaRPr>
          </a:p>
        </p:txBody>
      </p:sp>
      <p:sp>
        <p:nvSpPr>
          <p:cNvPr id="115" name="PlaceHolder 6"/>
          <p:cNvSpPr>
            <a:spLocks noGrp="1"/>
          </p:cNvSpPr>
          <p:nvPr>
            <p:ph type="body"/>
          </p:nvPr>
        </p:nvSpPr>
        <p:spPr>
          <a:xfrm>
            <a:off x="4319640" y="3682080"/>
            <a:ext cx="3533040" cy="1896840"/>
          </a:xfrm>
          <a:prstGeom prst="rect">
            <a:avLst/>
          </a:prstGeom>
        </p:spPr>
        <p:txBody>
          <a:bodyPr lIns="0" rIns="0" tIns="0" bIns="0">
            <a:normAutofit/>
          </a:bodyPr>
          <a:p>
            <a:endParaRPr b="0" lang="it-IT" sz="3200" spc="-1" strike="noStrike">
              <a:latin typeface="Arial"/>
            </a:endParaRPr>
          </a:p>
        </p:txBody>
      </p:sp>
      <p:sp>
        <p:nvSpPr>
          <p:cNvPr id="116" name="PlaceHolder 7"/>
          <p:cNvSpPr>
            <a:spLocks noGrp="1"/>
          </p:cNvSpPr>
          <p:nvPr>
            <p:ph type="body"/>
          </p:nvPr>
        </p:nvSpPr>
        <p:spPr>
          <a:xfrm>
            <a:off x="8029800" y="3682080"/>
            <a:ext cx="3533040" cy="1896840"/>
          </a:xfrm>
          <a:prstGeom prst="rect">
            <a:avLst/>
          </a:prstGeom>
        </p:spPr>
        <p:txBody>
          <a:bodyPr lIns="0" rIns="0" tIns="0" bIns="0">
            <a:normAutofit/>
          </a:bodyPr>
          <a:p>
            <a:endParaRPr b="0" lang="it-IT"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0" name="PlaceHolder 1"/>
          <p:cNvSpPr>
            <a:spLocks noGrp="1"/>
          </p:cNvSpPr>
          <p:nvPr>
            <p:ph type="title"/>
          </p:nvPr>
        </p:nvSpPr>
        <p:spPr>
          <a:xfrm>
            <a:off x="1517760" y="1616760"/>
            <a:ext cx="9142920" cy="1145160"/>
          </a:xfrm>
          <a:prstGeom prst="rect">
            <a:avLst/>
          </a:prstGeom>
        </p:spPr>
        <p:txBody>
          <a:bodyPr lIns="0" rIns="0" tIns="0" bIns="0" anchor="ctr">
            <a:spAutoFit/>
          </a:bodyPr>
          <a:p>
            <a:pPr algn="ctr"/>
            <a:endParaRPr b="0" lang="it-IT" sz="4400" spc="-1" strike="noStrike">
              <a:latin typeface="Arial"/>
            </a:endParaRPr>
          </a:p>
        </p:txBody>
      </p:sp>
      <p:sp>
        <p:nvSpPr>
          <p:cNvPr id="121"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it-IT"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1517760" y="1616760"/>
            <a:ext cx="9142920" cy="1145160"/>
          </a:xfrm>
          <a:prstGeom prst="rect">
            <a:avLst/>
          </a:prstGeom>
        </p:spPr>
        <p:txBody>
          <a:bodyPr lIns="0" rIns="0" tIns="0" bIns="0" anchor="ctr">
            <a:spAutoFit/>
          </a:bodyPr>
          <a:p>
            <a:pPr algn="ctr"/>
            <a:endParaRPr b="0" lang="it-IT" sz="4400" spc="-1" strike="noStrike">
              <a:latin typeface="Arial"/>
            </a:endParaRPr>
          </a:p>
        </p:txBody>
      </p:sp>
      <p:sp>
        <p:nvSpPr>
          <p:cNvPr id="123" name="PlaceHolder 2"/>
          <p:cNvSpPr>
            <a:spLocks noGrp="1"/>
          </p:cNvSpPr>
          <p:nvPr>
            <p:ph type="body"/>
          </p:nvPr>
        </p:nvSpPr>
        <p:spPr>
          <a:xfrm>
            <a:off x="609480" y="1604520"/>
            <a:ext cx="10972440" cy="3977280"/>
          </a:xfrm>
          <a:prstGeom prst="rect">
            <a:avLst/>
          </a:prstGeom>
        </p:spPr>
        <p:txBody>
          <a:bodyPr lIns="0" rIns="0" tIns="0" bIns="0">
            <a:normAutofit/>
          </a:bodyPr>
          <a:p>
            <a:endParaRPr b="0" lang="it-IT"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517760" y="1616760"/>
            <a:ext cx="9142920" cy="1145160"/>
          </a:xfrm>
          <a:prstGeom prst="rect">
            <a:avLst/>
          </a:prstGeom>
        </p:spPr>
        <p:txBody>
          <a:bodyPr lIns="0" rIns="0" tIns="0" bIns="0" anchor="ctr">
            <a:spAutoFit/>
          </a:bodyPr>
          <a:p>
            <a:pPr algn="ctr"/>
            <a:endParaRPr b="0" lang="it-IT" sz="4400" spc="-1" strike="noStrike">
              <a:latin typeface="Arial"/>
            </a:endParaRPr>
          </a:p>
        </p:txBody>
      </p:sp>
      <p:sp>
        <p:nvSpPr>
          <p:cNvPr id="8" name="PlaceHolder 2"/>
          <p:cNvSpPr>
            <a:spLocks noGrp="1"/>
          </p:cNvSpPr>
          <p:nvPr>
            <p:ph type="body"/>
          </p:nvPr>
        </p:nvSpPr>
        <p:spPr>
          <a:xfrm>
            <a:off x="609480" y="1604520"/>
            <a:ext cx="5354280" cy="3977280"/>
          </a:xfrm>
          <a:prstGeom prst="rect">
            <a:avLst/>
          </a:prstGeom>
        </p:spPr>
        <p:txBody>
          <a:bodyPr lIns="0" rIns="0" tIns="0" bIns="0">
            <a:normAutofit/>
          </a:bodyPr>
          <a:p>
            <a:endParaRPr b="0" lang="it-IT" sz="3200" spc="-1" strike="noStrike">
              <a:latin typeface="Arial"/>
            </a:endParaRPr>
          </a:p>
        </p:txBody>
      </p:sp>
      <p:sp>
        <p:nvSpPr>
          <p:cNvPr id="9" name="PlaceHolder 3"/>
          <p:cNvSpPr>
            <a:spLocks noGrp="1"/>
          </p:cNvSpPr>
          <p:nvPr>
            <p:ph type="body"/>
          </p:nvPr>
        </p:nvSpPr>
        <p:spPr>
          <a:xfrm>
            <a:off x="6231960" y="1604520"/>
            <a:ext cx="5354280" cy="3977280"/>
          </a:xfrm>
          <a:prstGeom prst="rect">
            <a:avLst/>
          </a:prstGeom>
        </p:spPr>
        <p:txBody>
          <a:bodyPr lIns="0" rIns="0" tIns="0" bIns="0">
            <a:normAutofit/>
          </a:bodyPr>
          <a:p>
            <a:endParaRPr b="0" lang="it-IT"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1517760" y="1616760"/>
            <a:ext cx="9142920" cy="1145160"/>
          </a:xfrm>
          <a:prstGeom prst="rect">
            <a:avLst/>
          </a:prstGeom>
        </p:spPr>
        <p:txBody>
          <a:bodyPr lIns="0" rIns="0" tIns="0" bIns="0" anchor="ctr">
            <a:spAutoFit/>
          </a:bodyPr>
          <a:p>
            <a:pPr algn="ctr"/>
            <a:endParaRPr b="0" lang="it-IT" sz="4400" spc="-1" strike="noStrike">
              <a:latin typeface="Arial"/>
            </a:endParaRPr>
          </a:p>
        </p:txBody>
      </p:sp>
      <p:sp>
        <p:nvSpPr>
          <p:cNvPr id="125" name="PlaceHolder 2"/>
          <p:cNvSpPr>
            <a:spLocks noGrp="1"/>
          </p:cNvSpPr>
          <p:nvPr>
            <p:ph type="body"/>
          </p:nvPr>
        </p:nvSpPr>
        <p:spPr>
          <a:xfrm>
            <a:off x="609480" y="1604520"/>
            <a:ext cx="5354280" cy="3977280"/>
          </a:xfrm>
          <a:prstGeom prst="rect">
            <a:avLst/>
          </a:prstGeom>
        </p:spPr>
        <p:txBody>
          <a:bodyPr lIns="0" rIns="0" tIns="0" bIns="0">
            <a:normAutofit/>
          </a:bodyPr>
          <a:p>
            <a:endParaRPr b="0" lang="it-IT" sz="3200" spc="-1" strike="noStrike">
              <a:latin typeface="Arial"/>
            </a:endParaRPr>
          </a:p>
        </p:txBody>
      </p:sp>
      <p:sp>
        <p:nvSpPr>
          <p:cNvPr id="126" name="PlaceHolder 3"/>
          <p:cNvSpPr>
            <a:spLocks noGrp="1"/>
          </p:cNvSpPr>
          <p:nvPr>
            <p:ph type="body"/>
          </p:nvPr>
        </p:nvSpPr>
        <p:spPr>
          <a:xfrm>
            <a:off x="6231960" y="1604520"/>
            <a:ext cx="5354280" cy="3977280"/>
          </a:xfrm>
          <a:prstGeom prst="rect">
            <a:avLst/>
          </a:prstGeom>
        </p:spPr>
        <p:txBody>
          <a:bodyPr lIns="0" rIns="0" tIns="0" bIns="0">
            <a:normAutofit/>
          </a:bodyPr>
          <a:p>
            <a:endParaRPr b="0" lang="it-IT"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7" name="PlaceHolder 1"/>
          <p:cNvSpPr>
            <a:spLocks noGrp="1"/>
          </p:cNvSpPr>
          <p:nvPr>
            <p:ph type="title"/>
          </p:nvPr>
        </p:nvSpPr>
        <p:spPr>
          <a:xfrm>
            <a:off x="1517760" y="1616760"/>
            <a:ext cx="9142920" cy="1145160"/>
          </a:xfrm>
          <a:prstGeom prst="rect">
            <a:avLst/>
          </a:prstGeom>
        </p:spPr>
        <p:txBody>
          <a:bodyPr lIns="0" rIns="0" tIns="0" bIns="0" anchor="ctr">
            <a:spAutoFit/>
          </a:bodyPr>
          <a:p>
            <a:pPr algn="ctr"/>
            <a:endParaRPr b="0" lang="it-IT"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8" name="PlaceHolder 1"/>
          <p:cNvSpPr>
            <a:spLocks noGrp="1"/>
          </p:cNvSpPr>
          <p:nvPr>
            <p:ph type="subTitle"/>
          </p:nvPr>
        </p:nvSpPr>
        <p:spPr>
          <a:xfrm>
            <a:off x="1517760" y="1616760"/>
            <a:ext cx="9142920" cy="5309640"/>
          </a:xfrm>
          <a:prstGeom prst="rect">
            <a:avLst/>
          </a:prstGeom>
        </p:spPr>
        <p:txBody>
          <a:bodyPr lIns="0" rIns="0" tIns="0" bIns="0" anchor="ctr">
            <a:spAutoFit/>
          </a:bodyPr>
          <a:p>
            <a:pPr algn="ctr"/>
            <a:endParaRPr b="0" lang="it-IT"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1517760" y="1616760"/>
            <a:ext cx="9142920" cy="1145160"/>
          </a:xfrm>
          <a:prstGeom prst="rect">
            <a:avLst/>
          </a:prstGeom>
        </p:spPr>
        <p:txBody>
          <a:bodyPr lIns="0" rIns="0" tIns="0" bIns="0" anchor="ctr">
            <a:spAutoFit/>
          </a:bodyPr>
          <a:p>
            <a:pPr algn="ctr"/>
            <a:endParaRPr b="0" lang="it-IT" sz="4400" spc="-1" strike="noStrike">
              <a:latin typeface="Arial"/>
            </a:endParaRPr>
          </a:p>
        </p:txBody>
      </p:sp>
      <p:sp>
        <p:nvSpPr>
          <p:cNvPr id="130" name="PlaceHolder 2"/>
          <p:cNvSpPr>
            <a:spLocks noGrp="1"/>
          </p:cNvSpPr>
          <p:nvPr>
            <p:ph type="body"/>
          </p:nvPr>
        </p:nvSpPr>
        <p:spPr>
          <a:xfrm>
            <a:off x="609480" y="1604520"/>
            <a:ext cx="5354280" cy="1896840"/>
          </a:xfrm>
          <a:prstGeom prst="rect">
            <a:avLst/>
          </a:prstGeom>
        </p:spPr>
        <p:txBody>
          <a:bodyPr lIns="0" rIns="0" tIns="0" bIns="0">
            <a:normAutofit/>
          </a:bodyPr>
          <a:p>
            <a:endParaRPr b="0" lang="it-IT" sz="3200" spc="-1" strike="noStrike">
              <a:latin typeface="Arial"/>
            </a:endParaRPr>
          </a:p>
        </p:txBody>
      </p:sp>
      <p:sp>
        <p:nvSpPr>
          <p:cNvPr id="131" name="PlaceHolder 3"/>
          <p:cNvSpPr>
            <a:spLocks noGrp="1"/>
          </p:cNvSpPr>
          <p:nvPr>
            <p:ph type="body"/>
          </p:nvPr>
        </p:nvSpPr>
        <p:spPr>
          <a:xfrm>
            <a:off x="6231960" y="1604520"/>
            <a:ext cx="5354280" cy="3977280"/>
          </a:xfrm>
          <a:prstGeom prst="rect">
            <a:avLst/>
          </a:prstGeom>
        </p:spPr>
        <p:txBody>
          <a:bodyPr lIns="0" rIns="0" tIns="0" bIns="0">
            <a:normAutofit/>
          </a:bodyPr>
          <a:p>
            <a:endParaRPr b="0" lang="it-IT" sz="3200" spc="-1" strike="noStrike">
              <a:latin typeface="Arial"/>
            </a:endParaRPr>
          </a:p>
        </p:txBody>
      </p:sp>
      <p:sp>
        <p:nvSpPr>
          <p:cNvPr id="132" name="PlaceHolder 4"/>
          <p:cNvSpPr>
            <a:spLocks noGrp="1"/>
          </p:cNvSpPr>
          <p:nvPr>
            <p:ph type="body"/>
          </p:nvPr>
        </p:nvSpPr>
        <p:spPr>
          <a:xfrm>
            <a:off x="609480" y="3682080"/>
            <a:ext cx="5354280" cy="1896840"/>
          </a:xfrm>
          <a:prstGeom prst="rect">
            <a:avLst/>
          </a:prstGeom>
        </p:spPr>
        <p:txBody>
          <a:bodyPr lIns="0" rIns="0" tIns="0" bIns="0">
            <a:normAutofit/>
          </a:bodyPr>
          <a:p>
            <a:endParaRPr b="0" lang="it-IT"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1517760" y="1616760"/>
            <a:ext cx="9142920" cy="1145160"/>
          </a:xfrm>
          <a:prstGeom prst="rect">
            <a:avLst/>
          </a:prstGeom>
        </p:spPr>
        <p:txBody>
          <a:bodyPr lIns="0" rIns="0" tIns="0" bIns="0" anchor="ctr">
            <a:spAutoFit/>
          </a:bodyPr>
          <a:p>
            <a:pPr algn="ctr"/>
            <a:endParaRPr b="0" lang="it-IT" sz="4400" spc="-1" strike="noStrike">
              <a:latin typeface="Arial"/>
            </a:endParaRPr>
          </a:p>
        </p:txBody>
      </p:sp>
      <p:sp>
        <p:nvSpPr>
          <p:cNvPr id="134" name="PlaceHolder 2"/>
          <p:cNvSpPr>
            <a:spLocks noGrp="1"/>
          </p:cNvSpPr>
          <p:nvPr>
            <p:ph type="body"/>
          </p:nvPr>
        </p:nvSpPr>
        <p:spPr>
          <a:xfrm>
            <a:off x="609480" y="1604520"/>
            <a:ext cx="5354280" cy="3977280"/>
          </a:xfrm>
          <a:prstGeom prst="rect">
            <a:avLst/>
          </a:prstGeom>
        </p:spPr>
        <p:txBody>
          <a:bodyPr lIns="0" rIns="0" tIns="0" bIns="0">
            <a:normAutofit/>
          </a:bodyPr>
          <a:p>
            <a:endParaRPr b="0" lang="it-IT" sz="3200" spc="-1" strike="noStrike">
              <a:latin typeface="Arial"/>
            </a:endParaRPr>
          </a:p>
        </p:txBody>
      </p:sp>
      <p:sp>
        <p:nvSpPr>
          <p:cNvPr id="135" name="PlaceHolder 3"/>
          <p:cNvSpPr>
            <a:spLocks noGrp="1"/>
          </p:cNvSpPr>
          <p:nvPr>
            <p:ph type="body"/>
          </p:nvPr>
        </p:nvSpPr>
        <p:spPr>
          <a:xfrm>
            <a:off x="6231960" y="1604520"/>
            <a:ext cx="5354280" cy="1896840"/>
          </a:xfrm>
          <a:prstGeom prst="rect">
            <a:avLst/>
          </a:prstGeom>
        </p:spPr>
        <p:txBody>
          <a:bodyPr lIns="0" rIns="0" tIns="0" bIns="0">
            <a:normAutofit/>
          </a:bodyPr>
          <a:p>
            <a:endParaRPr b="0" lang="it-IT" sz="3200" spc="-1" strike="noStrike">
              <a:latin typeface="Arial"/>
            </a:endParaRPr>
          </a:p>
        </p:txBody>
      </p:sp>
      <p:sp>
        <p:nvSpPr>
          <p:cNvPr id="136" name="PlaceHolder 4"/>
          <p:cNvSpPr>
            <a:spLocks noGrp="1"/>
          </p:cNvSpPr>
          <p:nvPr>
            <p:ph type="body"/>
          </p:nvPr>
        </p:nvSpPr>
        <p:spPr>
          <a:xfrm>
            <a:off x="6231960" y="3682080"/>
            <a:ext cx="5354280" cy="1896840"/>
          </a:xfrm>
          <a:prstGeom prst="rect">
            <a:avLst/>
          </a:prstGeom>
        </p:spPr>
        <p:txBody>
          <a:bodyPr lIns="0" rIns="0" tIns="0" bIns="0">
            <a:normAutofit/>
          </a:bodyPr>
          <a:p>
            <a:endParaRPr b="0" lang="it-IT"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1517760" y="1616760"/>
            <a:ext cx="9142920" cy="1145160"/>
          </a:xfrm>
          <a:prstGeom prst="rect">
            <a:avLst/>
          </a:prstGeom>
        </p:spPr>
        <p:txBody>
          <a:bodyPr lIns="0" rIns="0" tIns="0" bIns="0" anchor="ctr">
            <a:spAutoFit/>
          </a:bodyPr>
          <a:p>
            <a:pPr algn="ctr"/>
            <a:endParaRPr b="0" lang="it-IT" sz="4400" spc="-1" strike="noStrike">
              <a:latin typeface="Arial"/>
            </a:endParaRPr>
          </a:p>
        </p:txBody>
      </p:sp>
      <p:sp>
        <p:nvSpPr>
          <p:cNvPr id="138" name="PlaceHolder 2"/>
          <p:cNvSpPr>
            <a:spLocks noGrp="1"/>
          </p:cNvSpPr>
          <p:nvPr>
            <p:ph type="body"/>
          </p:nvPr>
        </p:nvSpPr>
        <p:spPr>
          <a:xfrm>
            <a:off x="609480" y="1604520"/>
            <a:ext cx="5354280" cy="1896840"/>
          </a:xfrm>
          <a:prstGeom prst="rect">
            <a:avLst/>
          </a:prstGeom>
        </p:spPr>
        <p:txBody>
          <a:bodyPr lIns="0" rIns="0" tIns="0" bIns="0">
            <a:normAutofit/>
          </a:bodyPr>
          <a:p>
            <a:endParaRPr b="0" lang="it-IT" sz="3200" spc="-1" strike="noStrike">
              <a:latin typeface="Arial"/>
            </a:endParaRPr>
          </a:p>
        </p:txBody>
      </p:sp>
      <p:sp>
        <p:nvSpPr>
          <p:cNvPr id="139" name="PlaceHolder 3"/>
          <p:cNvSpPr>
            <a:spLocks noGrp="1"/>
          </p:cNvSpPr>
          <p:nvPr>
            <p:ph type="body"/>
          </p:nvPr>
        </p:nvSpPr>
        <p:spPr>
          <a:xfrm>
            <a:off x="6231960" y="1604520"/>
            <a:ext cx="5354280" cy="1896840"/>
          </a:xfrm>
          <a:prstGeom prst="rect">
            <a:avLst/>
          </a:prstGeom>
        </p:spPr>
        <p:txBody>
          <a:bodyPr lIns="0" rIns="0" tIns="0" bIns="0">
            <a:normAutofit/>
          </a:bodyPr>
          <a:p>
            <a:endParaRPr b="0" lang="it-IT" sz="3200" spc="-1" strike="noStrike">
              <a:latin typeface="Arial"/>
            </a:endParaRPr>
          </a:p>
        </p:txBody>
      </p:sp>
      <p:sp>
        <p:nvSpPr>
          <p:cNvPr id="140" name="PlaceHolder 4"/>
          <p:cNvSpPr>
            <a:spLocks noGrp="1"/>
          </p:cNvSpPr>
          <p:nvPr>
            <p:ph type="body"/>
          </p:nvPr>
        </p:nvSpPr>
        <p:spPr>
          <a:xfrm>
            <a:off x="609480" y="3682080"/>
            <a:ext cx="10972440" cy="1896840"/>
          </a:xfrm>
          <a:prstGeom prst="rect">
            <a:avLst/>
          </a:prstGeom>
        </p:spPr>
        <p:txBody>
          <a:bodyPr lIns="0" rIns="0" tIns="0" bIns="0">
            <a:normAutofit/>
          </a:bodyPr>
          <a:p>
            <a:endParaRPr b="0" lang="it-IT"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1517760" y="1616760"/>
            <a:ext cx="9142920" cy="1145160"/>
          </a:xfrm>
          <a:prstGeom prst="rect">
            <a:avLst/>
          </a:prstGeom>
        </p:spPr>
        <p:txBody>
          <a:bodyPr lIns="0" rIns="0" tIns="0" bIns="0" anchor="ctr">
            <a:spAutoFit/>
          </a:bodyPr>
          <a:p>
            <a:pPr algn="ctr"/>
            <a:endParaRPr b="0" lang="it-IT" sz="4400" spc="-1" strike="noStrike">
              <a:latin typeface="Arial"/>
            </a:endParaRPr>
          </a:p>
        </p:txBody>
      </p:sp>
      <p:sp>
        <p:nvSpPr>
          <p:cNvPr id="142" name="PlaceHolder 2"/>
          <p:cNvSpPr>
            <a:spLocks noGrp="1"/>
          </p:cNvSpPr>
          <p:nvPr>
            <p:ph type="body"/>
          </p:nvPr>
        </p:nvSpPr>
        <p:spPr>
          <a:xfrm>
            <a:off x="609480" y="1604520"/>
            <a:ext cx="10972440" cy="1896840"/>
          </a:xfrm>
          <a:prstGeom prst="rect">
            <a:avLst/>
          </a:prstGeom>
        </p:spPr>
        <p:txBody>
          <a:bodyPr lIns="0" rIns="0" tIns="0" bIns="0">
            <a:normAutofit/>
          </a:bodyPr>
          <a:p>
            <a:endParaRPr b="0" lang="it-IT" sz="3200" spc="-1" strike="noStrike">
              <a:latin typeface="Arial"/>
            </a:endParaRPr>
          </a:p>
        </p:txBody>
      </p:sp>
      <p:sp>
        <p:nvSpPr>
          <p:cNvPr id="143" name="PlaceHolder 3"/>
          <p:cNvSpPr>
            <a:spLocks noGrp="1"/>
          </p:cNvSpPr>
          <p:nvPr>
            <p:ph type="body"/>
          </p:nvPr>
        </p:nvSpPr>
        <p:spPr>
          <a:xfrm>
            <a:off x="609480" y="3682080"/>
            <a:ext cx="10972440" cy="1896840"/>
          </a:xfrm>
          <a:prstGeom prst="rect">
            <a:avLst/>
          </a:prstGeom>
        </p:spPr>
        <p:txBody>
          <a:bodyPr lIns="0" rIns="0" tIns="0" bIns="0">
            <a:normAutofit/>
          </a:bodyPr>
          <a:p>
            <a:endParaRPr b="0" lang="it-IT"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1517760" y="1616760"/>
            <a:ext cx="9142920" cy="1145160"/>
          </a:xfrm>
          <a:prstGeom prst="rect">
            <a:avLst/>
          </a:prstGeom>
        </p:spPr>
        <p:txBody>
          <a:bodyPr lIns="0" rIns="0" tIns="0" bIns="0" anchor="ctr">
            <a:spAutoFit/>
          </a:bodyPr>
          <a:p>
            <a:pPr algn="ctr"/>
            <a:endParaRPr b="0" lang="it-IT" sz="4400" spc="-1" strike="noStrike">
              <a:latin typeface="Arial"/>
            </a:endParaRPr>
          </a:p>
        </p:txBody>
      </p:sp>
      <p:sp>
        <p:nvSpPr>
          <p:cNvPr id="145" name="PlaceHolder 2"/>
          <p:cNvSpPr>
            <a:spLocks noGrp="1"/>
          </p:cNvSpPr>
          <p:nvPr>
            <p:ph type="body"/>
          </p:nvPr>
        </p:nvSpPr>
        <p:spPr>
          <a:xfrm>
            <a:off x="609480" y="1604520"/>
            <a:ext cx="5354280" cy="1896840"/>
          </a:xfrm>
          <a:prstGeom prst="rect">
            <a:avLst/>
          </a:prstGeom>
        </p:spPr>
        <p:txBody>
          <a:bodyPr lIns="0" rIns="0" tIns="0" bIns="0">
            <a:normAutofit/>
          </a:bodyPr>
          <a:p>
            <a:endParaRPr b="0" lang="it-IT" sz="3200" spc="-1" strike="noStrike">
              <a:latin typeface="Arial"/>
            </a:endParaRPr>
          </a:p>
        </p:txBody>
      </p:sp>
      <p:sp>
        <p:nvSpPr>
          <p:cNvPr id="146" name="PlaceHolder 3"/>
          <p:cNvSpPr>
            <a:spLocks noGrp="1"/>
          </p:cNvSpPr>
          <p:nvPr>
            <p:ph type="body"/>
          </p:nvPr>
        </p:nvSpPr>
        <p:spPr>
          <a:xfrm>
            <a:off x="6231960" y="1604520"/>
            <a:ext cx="5354280" cy="1896840"/>
          </a:xfrm>
          <a:prstGeom prst="rect">
            <a:avLst/>
          </a:prstGeom>
        </p:spPr>
        <p:txBody>
          <a:bodyPr lIns="0" rIns="0" tIns="0" bIns="0">
            <a:normAutofit/>
          </a:bodyPr>
          <a:p>
            <a:endParaRPr b="0" lang="it-IT" sz="3200" spc="-1" strike="noStrike">
              <a:latin typeface="Arial"/>
            </a:endParaRPr>
          </a:p>
        </p:txBody>
      </p:sp>
      <p:sp>
        <p:nvSpPr>
          <p:cNvPr id="147" name="PlaceHolder 4"/>
          <p:cNvSpPr>
            <a:spLocks noGrp="1"/>
          </p:cNvSpPr>
          <p:nvPr>
            <p:ph type="body"/>
          </p:nvPr>
        </p:nvSpPr>
        <p:spPr>
          <a:xfrm>
            <a:off x="609480" y="3682080"/>
            <a:ext cx="5354280" cy="1896840"/>
          </a:xfrm>
          <a:prstGeom prst="rect">
            <a:avLst/>
          </a:prstGeom>
        </p:spPr>
        <p:txBody>
          <a:bodyPr lIns="0" rIns="0" tIns="0" bIns="0">
            <a:normAutofit/>
          </a:bodyPr>
          <a:p>
            <a:endParaRPr b="0" lang="it-IT" sz="3200" spc="-1" strike="noStrike">
              <a:latin typeface="Arial"/>
            </a:endParaRPr>
          </a:p>
        </p:txBody>
      </p:sp>
      <p:sp>
        <p:nvSpPr>
          <p:cNvPr id="148" name="PlaceHolder 5"/>
          <p:cNvSpPr>
            <a:spLocks noGrp="1"/>
          </p:cNvSpPr>
          <p:nvPr>
            <p:ph type="body"/>
          </p:nvPr>
        </p:nvSpPr>
        <p:spPr>
          <a:xfrm>
            <a:off x="6231960" y="3682080"/>
            <a:ext cx="5354280" cy="1896840"/>
          </a:xfrm>
          <a:prstGeom prst="rect">
            <a:avLst/>
          </a:prstGeom>
        </p:spPr>
        <p:txBody>
          <a:bodyPr lIns="0" rIns="0" tIns="0" bIns="0">
            <a:normAutofit/>
          </a:bodyPr>
          <a:p>
            <a:endParaRPr b="0" lang="it-IT"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1517760" y="1616760"/>
            <a:ext cx="9142920" cy="1145160"/>
          </a:xfrm>
          <a:prstGeom prst="rect">
            <a:avLst/>
          </a:prstGeom>
        </p:spPr>
        <p:txBody>
          <a:bodyPr lIns="0" rIns="0" tIns="0" bIns="0" anchor="ctr">
            <a:spAutoFit/>
          </a:bodyPr>
          <a:p>
            <a:pPr algn="ctr"/>
            <a:endParaRPr b="0" lang="it-IT" sz="4400" spc="-1" strike="noStrike">
              <a:latin typeface="Arial"/>
            </a:endParaRPr>
          </a:p>
        </p:txBody>
      </p:sp>
      <p:sp>
        <p:nvSpPr>
          <p:cNvPr id="150" name="PlaceHolder 2"/>
          <p:cNvSpPr>
            <a:spLocks noGrp="1"/>
          </p:cNvSpPr>
          <p:nvPr>
            <p:ph type="body"/>
          </p:nvPr>
        </p:nvSpPr>
        <p:spPr>
          <a:xfrm>
            <a:off x="609480" y="1604520"/>
            <a:ext cx="3533040" cy="1896840"/>
          </a:xfrm>
          <a:prstGeom prst="rect">
            <a:avLst/>
          </a:prstGeom>
        </p:spPr>
        <p:txBody>
          <a:bodyPr lIns="0" rIns="0" tIns="0" bIns="0">
            <a:normAutofit/>
          </a:bodyPr>
          <a:p>
            <a:endParaRPr b="0" lang="it-IT" sz="3200" spc="-1" strike="noStrike">
              <a:latin typeface="Arial"/>
            </a:endParaRPr>
          </a:p>
        </p:txBody>
      </p:sp>
      <p:sp>
        <p:nvSpPr>
          <p:cNvPr id="151" name="PlaceHolder 3"/>
          <p:cNvSpPr>
            <a:spLocks noGrp="1"/>
          </p:cNvSpPr>
          <p:nvPr>
            <p:ph type="body"/>
          </p:nvPr>
        </p:nvSpPr>
        <p:spPr>
          <a:xfrm>
            <a:off x="4319640" y="1604520"/>
            <a:ext cx="3533040" cy="1896840"/>
          </a:xfrm>
          <a:prstGeom prst="rect">
            <a:avLst/>
          </a:prstGeom>
        </p:spPr>
        <p:txBody>
          <a:bodyPr lIns="0" rIns="0" tIns="0" bIns="0">
            <a:normAutofit/>
          </a:bodyPr>
          <a:p>
            <a:endParaRPr b="0" lang="it-IT" sz="3200" spc="-1" strike="noStrike">
              <a:latin typeface="Arial"/>
            </a:endParaRPr>
          </a:p>
        </p:txBody>
      </p:sp>
      <p:sp>
        <p:nvSpPr>
          <p:cNvPr id="152" name="PlaceHolder 4"/>
          <p:cNvSpPr>
            <a:spLocks noGrp="1"/>
          </p:cNvSpPr>
          <p:nvPr>
            <p:ph type="body"/>
          </p:nvPr>
        </p:nvSpPr>
        <p:spPr>
          <a:xfrm>
            <a:off x="8029800" y="1604520"/>
            <a:ext cx="3533040" cy="1896840"/>
          </a:xfrm>
          <a:prstGeom prst="rect">
            <a:avLst/>
          </a:prstGeom>
        </p:spPr>
        <p:txBody>
          <a:bodyPr lIns="0" rIns="0" tIns="0" bIns="0">
            <a:normAutofit/>
          </a:bodyPr>
          <a:p>
            <a:endParaRPr b="0" lang="it-IT" sz="3200" spc="-1" strike="noStrike">
              <a:latin typeface="Arial"/>
            </a:endParaRPr>
          </a:p>
        </p:txBody>
      </p:sp>
      <p:sp>
        <p:nvSpPr>
          <p:cNvPr id="153" name="PlaceHolder 5"/>
          <p:cNvSpPr>
            <a:spLocks noGrp="1"/>
          </p:cNvSpPr>
          <p:nvPr>
            <p:ph type="body"/>
          </p:nvPr>
        </p:nvSpPr>
        <p:spPr>
          <a:xfrm>
            <a:off x="609480" y="3682080"/>
            <a:ext cx="3533040" cy="1896840"/>
          </a:xfrm>
          <a:prstGeom prst="rect">
            <a:avLst/>
          </a:prstGeom>
        </p:spPr>
        <p:txBody>
          <a:bodyPr lIns="0" rIns="0" tIns="0" bIns="0">
            <a:normAutofit/>
          </a:bodyPr>
          <a:p>
            <a:endParaRPr b="0" lang="it-IT" sz="3200" spc="-1" strike="noStrike">
              <a:latin typeface="Arial"/>
            </a:endParaRPr>
          </a:p>
        </p:txBody>
      </p:sp>
      <p:sp>
        <p:nvSpPr>
          <p:cNvPr id="154" name="PlaceHolder 6"/>
          <p:cNvSpPr>
            <a:spLocks noGrp="1"/>
          </p:cNvSpPr>
          <p:nvPr>
            <p:ph type="body"/>
          </p:nvPr>
        </p:nvSpPr>
        <p:spPr>
          <a:xfrm>
            <a:off x="4319640" y="3682080"/>
            <a:ext cx="3533040" cy="1896840"/>
          </a:xfrm>
          <a:prstGeom prst="rect">
            <a:avLst/>
          </a:prstGeom>
        </p:spPr>
        <p:txBody>
          <a:bodyPr lIns="0" rIns="0" tIns="0" bIns="0">
            <a:normAutofit/>
          </a:bodyPr>
          <a:p>
            <a:endParaRPr b="0" lang="it-IT" sz="3200" spc="-1" strike="noStrike">
              <a:latin typeface="Arial"/>
            </a:endParaRPr>
          </a:p>
        </p:txBody>
      </p:sp>
      <p:sp>
        <p:nvSpPr>
          <p:cNvPr id="155" name="PlaceHolder 7"/>
          <p:cNvSpPr>
            <a:spLocks noGrp="1"/>
          </p:cNvSpPr>
          <p:nvPr>
            <p:ph type="body"/>
          </p:nvPr>
        </p:nvSpPr>
        <p:spPr>
          <a:xfrm>
            <a:off x="8029800" y="3682080"/>
            <a:ext cx="3533040" cy="1896840"/>
          </a:xfrm>
          <a:prstGeom prst="rect">
            <a:avLst/>
          </a:prstGeom>
        </p:spPr>
        <p:txBody>
          <a:bodyPr lIns="0" rIns="0" tIns="0" bIns="0">
            <a:normAutofit/>
          </a:bodyPr>
          <a:p>
            <a:endParaRPr b="0" lang="it-IT"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1517760" y="1616760"/>
            <a:ext cx="9142920" cy="1145160"/>
          </a:xfrm>
          <a:prstGeom prst="rect">
            <a:avLst/>
          </a:prstGeom>
        </p:spPr>
        <p:txBody>
          <a:bodyPr lIns="0" rIns="0" tIns="0" bIns="0" anchor="ctr">
            <a:spAutoFit/>
          </a:bodyPr>
          <a:p>
            <a:pPr algn="ctr"/>
            <a:endParaRPr b="0" lang="it-IT"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9" name="PlaceHolder 1"/>
          <p:cNvSpPr>
            <a:spLocks noGrp="1"/>
          </p:cNvSpPr>
          <p:nvPr>
            <p:ph type="title"/>
          </p:nvPr>
        </p:nvSpPr>
        <p:spPr>
          <a:xfrm>
            <a:off x="1517760" y="1616760"/>
            <a:ext cx="9142920" cy="1145160"/>
          </a:xfrm>
          <a:prstGeom prst="rect">
            <a:avLst/>
          </a:prstGeom>
        </p:spPr>
        <p:txBody>
          <a:bodyPr lIns="0" rIns="0" tIns="0" bIns="0" anchor="ctr">
            <a:spAutoFit/>
          </a:bodyPr>
          <a:p>
            <a:pPr algn="ctr"/>
            <a:endParaRPr b="0" lang="it-IT" sz="4400" spc="-1" strike="noStrike">
              <a:latin typeface="Arial"/>
            </a:endParaRPr>
          </a:p>
        </p:txBody>
      </p:sp>
      <p:sp>
        <p:nvSpPr>
          <p:cNvPr id="160"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it-IT"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1517760" y="1616760"/>
            <a:ext cx="9142920" cy="1145160"/>
          </a:xfrm>
          <a:prstGeom prst="rect">
            <a:avLst/>
          </a:prstGeom>
        </p:spPr>
        <p:txBody>
          <a:bodyPr lIns="0" rIns="0" tIns="0" bIns="0" anchor="ctr">
            <a:spAutoFit/>
          </a:bodyPr>
          <a:p>
            <a:pPr algn="ctr"/>
            <a:endParaRPr b="0" lang="it-IT" sz="4400" spc="-1" strike="noStrike">
              <a:latin typeface="Arial"/>
            </a:endParaRPr>
          </a:p>
        </p:txBody>
      </p:sp>
      <p:sp>
        <p:nvSpPr>
          <p:cNvPr id="162" name="PlaceHolder 2"/>
          <p:cNvSpPr>
            <a:spLocks noGrp="1"/>
          </p:cNvSpPr>
          <p:nvPr>
            <p:ph type="body"/>
          </p:nvPr>
        </p:nvSpPr>
        <p:spPr>
          <a:xfrm>
            <a:off x="609480" y="1604520"/>
            <a:ext cx="10972440" cy="3977280"/>
          </a:xfrm>
          <a:prstGeom prst="rect">
            <a:avLst/>
          </a:prstGeom>
        </p:spPr>
        <p:txBody>
          <a:bodyPr lIns="0" rIns="0" tIns="0" bIns="0">
            <a:normAutofit/>
          </a:bodyPr>
          <a:p>
            <a:endParaRPr b="0" lang="it-IT"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1517760" y="1616760"/>
            <a:ext cx="9142920" cy="1145160"/>
          </a:xfrm>
          <a:prstGeom prst="rect">
            <a:avLst/>
          </a:prstGeom>
        </p:spPr>
        <p:txBody>
          <a:bodyPr lIns="0" rIns="0" tIns="0" bIns="0" anchor="ctr">
            <a:spAutoFit/>
          </a:bodyPr>
          <a:p>
            <a:pPr algn="ctr"/>
            <a:endParaRPr b="0" lang="it-IT" sz="4400" spc="-1" strike="noStrike">
              <a:latin typeface="Arial"/>
            </a:endParaRPr>
          </a:p>
        </p:txBody>
      </p:sp>
      <p:sp>
        <p:nvSpPr>
          <p:cNvPr id="164" name="PlaceHolder 2"/>
          <p:cNvSpPr>
            <a:spLocks noGrp="1"/>
          </p:cNvSpPr>
          <p:nvPr>
            <p:ph type="body"/>
          </p:nvPr>
        </p:nvSpPr>
        <p:spPr>
          <a:xfrm>
            <a:off x="609480" y="1604520"/>
            <a:ext cx="5354280" cy="3977280"/>
          </a:xfrm>
          <a:prstGeom prst="rect">
            <a:avLst/>
          </a:prstGeom>
        </p:spPr>
        <p:txBody>
          <a:bodyPr lIns="0" rIns="0" tIns="0" bIns="0">
            <a:normAutofit/>
          </a:bodyPr>
          <a:p>
            <a:endParaRPr b="0" lang="it-IT" sz="3200" spc="-1" strike="noStrike">
              <a:latin typeface="Arial"/>
            </a:endParaRPr>
          </a:p>
        </p:txBody>
      </p:sp>
      <p:sp>
        <p:nvSpPr>
          <p:cNvPr id="165" name="PlaceHolder 3"/>
          <p:cNvSpPr>
            <a:spLocks noGrp="1"/>
          </p:cNvSpPr>
          <p:nvPr>
            <p:ph type="body"/>
          </p:nvPr>
        </p:nvSpPr>
        <p:spPr>
          <a:xfrm>
            <a:off x="6231960" y="1604520"/>
            <a:ext cx="5354280" cy="3977280"/>
          </a:xfrm>
          <a:prstGeom prst="rect">
            <a:avLst/>
          </a:prstGeom>
        </p:spPr>
        <p:txBody>
          <a:bodyPr lIns="0" rIns="0" tIns="0" bIns="0">
            <a:normAutofit/>
          </a:bodyPr>
          <a:p>
            <a:endParaRPr b="0" lang="it-IT"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6" name="PlaceHolder 1"/>
          <p:cNvSpPr>
            <a:spLocks noGrp="1"/>
          </p:cNvSpPr>
          <p:nvPr>
            <p:ph type="title"/>
          </p:nvPr>
        </p:nvSpPr>
        <p:spPr>
          <a:xfrm>
            <a:off x="1517760" y="1616760"/>
            <a:ext cx="9142920" cy="1145160"/>
          </a:xfrm>
          <a:prstGeom prst="rect">
            <a:avLst/>
          </a:prstGeom>
        </p:spPr>
        <p:txBody>
          <a:bodyPr lIns="0" rIns="0" tIns="0" bIns="0" anchor="ctr">
            <a:spAutoFit/>
          </a:bodyPr>
          <a:p>
            <a:pPr algn="ctr"/>
            <a:endParaRPr b="0" lang="it-IT"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7" name="PlaceHolder 1"/>
          <p:cNvSpPr>
            <a:spLocks noGrp="1"/>
          </p:cNvSpPr>
          <p:nvPr>
            <p:ph type="subTitle"/>
          </p:nvPr>
        </p:nvSpPr>
        <p:spPr>
          <a:xfrm>
            <a:off x="1517760" y="1616760"/>
            <a:ext cx="9142920" cy="5309640"/>
          </a:xfrm>
          <a:prstGeom prst="rect">
            <a:avLst/>
          </a:prstGeom>
        </p:spPr>
        <p:txBody>
          <a:bodyPr lIns="0" rIns="0" tIns="0" bIns="0" anchor="ctr">
            <a:spAutoFit/>
          </a:bodyPr>
          <a:p>
            <a:pPr algn="ctr"/>
            <a:endParaRPr b="0" lang="it-IT"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1517760" y="1616760"/>
            <a:ext cx="9142920" cy="1145160"/>
          </a:xfrm>
          <a:prstGeom prst="rect">
            <a:avLst/>
          </a:prstGeom>
        </p:spPr>
        <p:txBody>
          <a:bodyPr lIns="0" rIns="0" tIns="0" bIns="0" anchor="ctr">
            <a:spAutoFit/>
          </a:bodyPr>
          <a:p>
            <a:pPr algn="ctr"/>
            <a:endParaRPr b="0" lang="it-IT" sz="4400" spc="-1" strike="noStrike">
              <a:latin typeface="Arial"/>
            </a:endParaRPr>
          </a:p>
        </p:txBody>
      </p:sp>
      <p:sp>
        <p:nvSpPr>
          <p:cNvPr id="169" name="PlaceHolder 2"/>
          <p:cNvSpPr>
            <a:spLocks noGrp="1"/>
          </p:cNvSpPr>
          <p:nvPr>
            <p:ph type="body"/>
          </p:nvPr>
        </p:nvSpPr>
        <p:spPr>
          <a:xfrm>
            <a:off x="609480" y="1604520"/>
            <a:ext cx="5354280" cy="1896840"/>
          </a:xfrm>
          <a:prstGeom prst="rect">
            <a:avLst/>
          </a:prstGeom>
        </p:spPr>
        <p:txBody>
          <a:bodyPr lIns="0" rIns="0" tIns="0" bIns="0">
            <a:normAutofit/>
          </a:bodyPr>
          <a:p>
            <a:endParaRPr b="0" lang="it-IT" sz="3200" spc="-1" strike="noStrike">
              <a:latin typeface="Arial"/>
            </a:endParaRPr>
          </a:p>
        </p:txBody>
      </p:sp>
      <p:sp>
        <p:nvSpPr>
          <p:cNvPr id="170" name="PlaceHolder 3"/>
          <p:cNvSpPr>
            <a:spLocks noGrp="1"/>
          </p:cNvSpPr>
          <p:nvPr>
            <p:ph type="body"/>
          </p:nvPr>
        </p:nvSpPr>
        <p:spPr>
          <a:xfrm>
            <a:off x="6231960" y="1604520"/>
            <a:ext cx="5354280" cy="3977280"/>
          </a:xfrm>
          <a:prstGeom prst="rect">
            <a:avLst/>
          </a:prstGeom>
        </p:spPr>
        <p:txBody>
          <a:bodyPr lIns="0" rIns="0" tIns="0" bIns="0">
            <a:normAutofit/>
          </a:bodyPr>
          <a:p>
            <a:endParaRPr b="0" lang="it-IT" sz="3200" spc="-1" strike="noStrike">
              <a:latin typeface="Arial"/>
            </a:endParaRPr>
          </a:p>
        </p:txBody>
      </p:sp>
      <p:sp>
        <p:nvSpPr>
          <p:cNvPr id="171" name="PlaceHolder 4"/>
          <p:cNvSpPr>
            <a:spLocks noGrp="1"/>
          </p:cNvSpPr>
          <p:nvPr>
            <p:ph type="body"/>
          </p:nvPr>
        </p:nvSpPr>
        <p:spPr>
          <a:xfrm>
            <a:off x="609480" y="3682080"/>
            <a:ext cx="5354280" cy="1896840"/>
          </a:xfrm>
          <a:prstGeom prst="rect">
            <a:avLst/>
          </a:prstGeom>
        </p:spPr>
        <p:txBody>
          <a:bodyPr lIns="0" rIns="0" tIns="0" bIns="0">
            <a:normAutofit/>
          </a:bodyPr>
          <a:p>
            <a:endParaRPr b="0" lang="it-IT"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1517760" y="1616760"/>
            <a:ext cx="9142920" cy="1145160"/>
          </a:xfrm>
          <a:prstGeom prst="rect">
            <a:avLst/>
          </a:prstGeom>
        </p:spPr>
        <p:txBody>
          <a:bodyPr lIns="0" rIns="0" tIns="0" bIns="0" anchor="ctr">
            <a:spAutoFit/>
          </a:bodyPr>
          <a:p>
            <a:pPr algn="ctr"/>
            <a:endParaRPr b="0" lang="it-IT" sz="4400" spc="-1" strike="noStrike">
              <a:latin typeface="Arial"/>
            </a:endParaRPr>
          </a:p>
        </p:txBody>
      </p:sp>
      <p:sp>
        <p:nvSpPr>
          <p:cNvPr id="173" name="PlaceHolder 2"/>
          <p:cNvSpPr>
            <a:spLocks noGrp="1"/>
          </p:cNvSpPr>
          <p:nvPr>
            <p:ph type="body"/>
          </p:nvPr>
        </p:nvSpPr>
        <p:spPr>
          <a:xfrm>
            <a:off x="609480" y="1604520"/>
            <a:ext cx="5354280" cy="3977280"/>
          </a:xfrm>
          <a:prstGeom prst="rect">
            <a:avLst/>
          </a:prstGeom>
        </p:spPr>
        <p:txBody>
          <a:bodyPr lIns="0" rIns="0" tIns="0" bIns="0">
            <a:normAutofit/>
          </a:bodyPr>
          <a:p>
            <a:endParaRPr b="0" lang="it-IT" sz="3200" spc="-1" strike="noStrike">
              <a:latin typeface="Arial"/>
            </a:endParaRPr>
          </a:p>
        </p:txBody>
      </p:sp>
      <p:sp>
        <p:nvSpPr>
          <p:cNvPr id="174" name="PlaceHolder 3"/>
          <p:cNvSpPr>
            <a:spLocks noGrp="1"/>
          </p:cNvSpPr>
          <p:nvPr>
            <p:ph type="body"/>
          </p:nvPr>
        </p:nvSpPr>
        <p:spPr>
          <a:xfrm>
            <a:off x="6231960" y="1604520"/>
            <a:ext cx="5354280" cy="1896840"/>
          </a:xfrm>
          <a:prstGeom prst="rect">
            <a:avLst/>
          </a:prstGeom>
        </p:spPr>
        <p:txBody>
          <a:bodyPr lIns="0" rIns="0" tIns="0" bIns="0">
            <a:normAutofit/>
          </a:bodyPr>
          <a:p>
            <a:endParaRPr b="0" lang="it-IT" sz="3200" spc="-1" strike="noStrike">
              <a:latin typeface="Arial"/>
            </a:endParaRPr>
          </a:p>
        </p:txBody>
      </p:sp>
      <p:sp>
        <p:nvSpPr>
          <p:cNvPr id="175" name="PlaceHolder 4"/>
          <p:cNvSpPr>
            <a:spLocks noGrp="1"/>
          </p:cNvSpPr>
          <p:nvPr>
            <p:ph type="body"/>
          </p:nvPr>
        </p:nvSpPr>
        <p:spPr>
          <a:xfrm>
            <a:off x="6231960" y="3682080"/>
            <a:ext cx="5354280" cy="1896840"/>
          </a:xfrm>
          <a:prstGeom prst="rect">
            <a:avLst/>
          </a:prstGeom>
        </p:spPr>
        <p:txBody>
          <a:bodyPr lIns="0" rIns="0" tIns="0" bIns="0">
            <a:normAutofit/>
          </a:bodyPr>
          <a:p>
            <a:endParaRPr b="0" lang="it-IT"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1517760" y="1616760"/>
            <a:ext cx="9142920" cy="1145160"/>
          </a:xfrm>
          <a:prstGeom prst="rect">
            <a:avLst/>
          </a:prstGeom>
        </p:spPr>
        <p:txBody>
          <a:bodyPr lIns="0" rIns="0" tIns="0" bIns="0" anchor="ctr">
            <a:spAutoFit/>
          </a:bodyPr>
          <a:p>
            <a:pPr algn="ctr"/>
            <a:endParaRPr b="0" lang="it-IT" sz="4400" spc="-1" strike="noStrike">
              <a:latin typeface="Arial"/>
            </a:endParaRPr>
          </a:p>
        </p:txBody>
      </p:sp>
      <p:sp>
        <p:nvSpPr>
          <p:cNvPr id="177" name="PlaceHolder 2"/>
          <p:cNvSpPr>
            <a:spLocks noGrp="1"/>
          </p:cNvSpPr>
          <p:nvPr>
            <p:ph type="body"/>
          </p:nvPr>
        </p:nvSpPr>
        <p:spPr>
          <a:xfrm>
            <a:off x="609480" y="1604520"/>
            <a:ext cx="5354280" cy="1896840"/>
          </a:xfrm>
          <a:prstGeom prst="rect">
            <a:avLst/>
          </a:prstGeom>
        </p:spPr>
        <p:txBody>
          <a:bodyPr lIns="0" rIns="0" tIns="0" bIns="0">
            <a:normAutofit/>
          </a:bodyPr>
          <a:p>
            <a:endParaRPr b="0" lang="it-IT" sz="3200" spc="-1" strike="noStrike">
              <a:latin typeface="Arial"/>
            </a:endParaRPr>
          </a:p>
        </p:txBody>
      </p:sp>
      <p:sp>
        <p:nvSpPr>
          <p:cNvPr id="178" name="PlaceHolder 3"/>
          <p:cNvSpPr>
            <a:spLocks noGrp="1"/>
          </p:cNvSpPr>
          <p:nvPr>
            <p:ph type="body"/>
          </p:nvPr>
        </p:nvSpPr>
        <p:spPr>
          <a:xfrm>
            <a:off x="6231960" y="1604520"/>
            <a:ext cx="5354280" cy="1896840"/>
          </a:xfrm>
          <a:prstGeom prst="rect">
            <a:avLst/>
          </a:prstGeom>
        </p:spPr>
        <p:txBody>
          <a:bodyPr lIns="0" rIns="0" tIns="0" bIns="0">
            <a:normAutofit/>
          </a:bodyPr>
          <a:p>
            <a:endParaRPr b="0" lang="it-IT" sz="3200" spc="-1" strike="noStrike">
              <a:latin typeface="Arial"/>
            </a:endParaRPr>
          </a:p>
        </p:txBody>
      </p:sp>
      <p:sp>
        <p:nvSpPr>
          <p:cNvPr id="179" name="PlaceHolder 4"/>
          <p:cNvSpPr>
            <a:spLocks noGrp="1"/>
          </p:cNvSpPr>
          <p:nvPr>
            <p:ph type="body"/>
          </p:nvPr>
        </p:nvSpPr>
        <p:spPr>
          <a:xfrm>
            <a:off x="609480" y="3682080"/>
            <a:ext cx="10972440" cy="1896840"/>
          </a:xfrm>
          <a:prstGeom prst="rect">
            <a:avLst/>
          </a:prstGeom>
        </p:spPr>
        <p:txBody>
          <a:bodyPr lIns="0" rIns="0" tIns="0" bIns="0">
            <a:normAutofit/>
          </a:bodyPr>
          <a:p>
            <a:endParaRPr b="0" lang="it-IT"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1517760" y="1616760"/>
            <a:ext cx="9142920" cy="1145160"/>
          </a:xfrm>
          <a:prstGeom prst="rect">
            <a:avLst/>
          </a:prstGeom>
        </p:spPr>
        <p:txBody>
          <a:bodyPr lIns="0" rIns="0" tIns="0" bIns="0" anchor="ctr">
            <a:spAutoFit/>
          </a:bodyPr>
          <a:p>
            <a:pPr algn="ctr"/>
            <a:endParaRPr b="0" lang="it-IT" sz="4400" spc="-1" strike="noStrike">
              <a:latin typeface="Arial"/>
            </a:endParaRPr>
          </a:p>
        </p:txBody>
      </p:sp>
      <p:sp>
        <p:nvSpPr>
          <p:cNvPr id="181" name="PlaceHolder 2"/>
          <p:cNvSpPr>
            <a:spLocks noGrp="1"/>
          </p:cNvSpPr>
          <p:nvPr>
            <p:ph type="body"/>
          </p:nvPr>
        </p:nvSpPr>
        <p:spPr>
          <a:xfrm>
            <a:off x="609480" y="1604520"/>
            <a:ext cx="10972440" cy="1896840"/>
          </a:xfrm>
          <a:prstGeom prst="rect">
            <a:avLst/>
          </a:prstGeom>
        </p:spPr>
        <p:txBody>
          <a:bodyPr lIns="0" rIns="0" tIns="0" bIns="0">
            <a:normAutofit/>
          </a:bodyPr>
          <a:p>
            <a:endParaRPr b="0" lang="it-IT" sz="3200" spc="-1" strike="noStrike">
              <a:latin typeface="Arial"/>
            </a:endParaRPr>
          </a:p>
        </p:txBody>
      </p:sp>
      <p:sp>
        <p:nvSpPr>
          <p:cNvPr id="182" name="PlaceHolder 3"/>
          <p:cNvSpPr>
            <a:spLocks noGrp="1"/>
          </p:cNvSpPr>
          <p:nvPr>
            <p:ph type="body"/>
          </p:nvPr>
        </p:nvSpPr>
        <p:spPr>
          <a:xfrm>
            <a:off x="609480" y="3682080"/>
            <a:ext cx="10972440" cy="1896840"/>
          </a:xfrm>
          <a:prstGeom prst="rect">
            <a:avLst/>
          </a:prstGeom>
        </p:spPr>
        <p:txBody>
          <a:bodyPr lIns="0" rIns="0" tIns="0" bIns="0">
            <a:normAutofit/>
          </a:bodyPr>
          <a:p>
            <a:endParaRPr b="0" lang="it-IT"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1517760" y="1616760"/>
            <a:ext cx="9142920" cy="1145160"/>
          </a:xfrm>
          <a:prstGeom prst="rect">
            <a:avLst/>
          </a:prstGeom>
        </p:spPr>
        <p:txBody>
          <a:bodyPr lIns="0" rIns="0" tIns="0" bIns="0" anchor="ctr">
            <a:spAutoFit/>
          </a:bodyPr>
          <a:p>
            <a:pPr algn="ctr"/>
            <a:endParaRPr b="0" lang="it-IT" sz="4400" spc="-1" strike="noStrike">
              <a:latin typeface="Arial"/>
            </a:endParaRPr>
          </a:p>
        </p:txBody>
      </p:sp>
      <p:sp>
        <p:nvSpPr>
          <p:cNvPr id="184" name="PlaceHolder 2"/>
          <p:cNvSpPr>
            <a:spLocks noGrp="1"/>
          </p:cNvSpPr>
          <p:nvPr>
            <p:ph type="body"/>
          </p:nvPr>
        </p:nvSpPr>
        <p:spPr>
          <a:xfrm>
            <a:off x="609480" y="1604520"/>
            <a:ext cx="5354280" cy="1896840"/>
          </a:xfrm>
          <a:prstGeom prst="rect">
            <a:avLst/>
          </a:prstGeom>
        </p:spPr>
        <p:txBody>
          <a:bodyPr lIns="0" rIns="0" tIns="0" bIns="0">
            <a:normAutofit/>
          </a:bodyPr>
          <a:p>
            <a:endParaRPr b="0" lang="it-IT" sz="3200" spc="-1" strike="noStrike">
              <a:latin typeface="Arial"/>
            </a:endParaRPr>
          </a:p>
        </p:txBody>
      </p:sp>
      <p:sp>
        <p:nvSpPr>
          <p:cNvPr id="185" name="PlaceHolder 3"/>
          <p:cNvSpPr>
            <a:spLocks noGrp="1"/>
          </p:cNvSpPr>
          <p:nvPr>
            <p:ph type="body"/>
          </p:nvPr>
        </p:nvSpPr>
        <p:spPr>
          <a:xfrm>
            <a:off x="6231960" y="1604520"/>
            <a:ext cx="5354280" cy="1896840"/>
          </a:xfrm>
          <a:prstGeom prst="rect">
            <a:avLst/>
          </a:prstGeom>
        </p:spPr>
        <p:txBody>
          <a:bodyPr lIns="0" rIns="0" tIns="0" bIns="0">
            <a:normAutofit/>
          </a:bodyPr>
          <a:p>
            <a:endParaRPr b="0" lang="it-IT" sz="3200" spc="-1" strike="noStrike">
              <a:latin typeface="Arial"/>
            </a:endParaRPr>
          </a:p>
        </p:txBody>
      </p:sp>
      <p:sp>
        <p:nvSpPr>
          <p:cNvPr id="186" name="PlaceHolder 4"/>
          <p:cNvSpPr>
            <a:spLocks noGrp="1"/>
          </p:cNvSpPr>
          <p:nvPr>
            <p:ph type="body"/>
          </p:nvPr>
        </p:nvSpPr>
        <p:spPr>
          <a:xfrm>
            <a:off x="609480" y="3682080"/>
            <a:ext cx="5354280" cy="1896840"/>
          </a:xfrm>
          <a:prstGeom prst="rect">
            <a:avLst/>
          </a:prstGeom>
        </p:spPr>
        <p:txBody>
          <a:bodyPr lIns="0" rIns="0" tIns="0" bIns="0">
            <a:normAutofit/>
          </a:bodyPr>
          <a:p>
            <a:endParaRPr b="0" lang="it-IT" sz="3200" spc="-1" strike="noStrike">
              <a:latin typeface="Arial"/>
            </a:endParaRPr>
          </a:p>
        </p:txBody>
      </p:sp>
      <p:sp>
        <p:nvSpPr>
          <p:cNvPr id="187" name="PlaceHolder 5"/>
          <p:cNvSpPr>
            <a:spLocks noGrp="1"/>
          </p:cNvSpPr>
          <p:nvPr>
            <p:ph type="body"/>
          </p:nvPr>
        </p:nvSpPr>
        <p:spPr>
          <a:xfrm>
            <a:off x="6231960" y="3682080"/>
            <a:ext cx="5354280" cy="1896840"/>
          </a:xfrm>
          <a:prstGeom prst="rect">
            <a:avLst/>
          </a:prstGeom>
        </p:spPr>
        <p:txBody>
          <a:bodyPr lIns="0" rIns="0" tIns="0" bIns="0">
            <a:normAutofit/>
          </a:bodyPr>
          <a:p>
            <a:endParaRPr b="0" lang="it-IT"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1517760" y="1616760"/>
            <a:ext cx="9142920" cy="5309640"/>
          </a:xfrm>
          <a:prstGeom prst="rect">
            <a:avLst/>
          </a:prstGeom>
        </p:spPr>
        <p:txBody>
          <a:bodyPr lIns="0" rIns="0" tIns="0" bIns="0" anchor="ctr">
            <a:spAutoFit/>
          </a:bodyPr>
          <a:p>
            <a:pPr algn="ctr"/>
            <a:endParaRPr b="0" lang="it-IT"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1517760" y="1616760"/>
            <a:ext cx="9142920" cy="1145160"/>
          </a:xfrm>
          <a:prstGeom prst="rect">
            <a:avLst/>
          </a:prstGeom>
        </p:spPr>
        <p:txBody>
          <a:bodyPr lIns="0" rIns="0" tIns="0" bIns="0" anchor="ctr">
            <a:spAutoFit/>
          </a:bodyPr>
          <a:p>
            <a:pPr algn="ctr"/>
            <a:endParaRPr b="0" lang="it-IT" sz="4400" spc="-1" strike="noStrike">
              <a:latin typeface="Arial"/>
            </a:endParaRPr>
          </a:p>
        </p:txBody>
      </p:sp>
      <p:sp>
        <p:nvSpPr>
          <p:cNvPr id="189" name="PlaceHolder 2"/>
          <p:cNvSpPr>
            <a:spLocks noGrp="1"/>
          </p:cNvSpPr>
          <p:nvPr>
            <p:ph type="body"/>
          </p:nvPr>
        </p:nvSpPr>
        <p:spPr>
          <a:xfrm>
            <a:off x="609480" y="1604520"/>
            <a:ext cx="3533040" cy="1896840"/>
          </a:xfrm>
          <a:prstGeom prst="rect">
            <a:avLst/>
          </a:prstGeom>
        </p:spPr>
        <p:txBody>
          <a:bodyPr lIns="0" rIns="0" tIns="0" bIns="0">
            <a:normAutofit/>
          </a:bodyPr>
          <a:p>
            <a:endParaRPr b="0" lang="it-IT" sz="3200" spc="-1" strike="noStrike">
              <a:latin typeface="Arial"/>
            </a:endParaRPr>
          </a:p>
        </p:txBody>
      </p:sp>
      <p:sp>
        <p:nvSpPr>
          <p:cNvPr id="190" name="PlaceHolder 3"/>
          <p:cNvSpPr>
            <a:spLocks noGrp="1"/>
          </p:cNvSpPr>
          <p:nvPr>
            <p:ph type="body"/>
          </p:nvPr>
        </p:nvSpPr>
        <p:spPr>
          <a:xfrm>
            <a:off x="4319640" y="1604520"/>
            <a:ext cx="3533040" cy="1896840"/>
          </a:xfrm>
          <a:prstGeom prst="rect">
            <a:avLst/>
          </a:prstGeom>
        </p:spPr>
        <p:txBody>
          <a:bodyPr lIns="0" rIns="0" tIns="0" bIns="0">
            <a:normAutofit/>
          </a:bodyPr>
          <a:p>
            <a:endParaRPr b="0" lang="it-IT" sz="3200" spc="-1" strike="noStrike">
              <a:latin typeface="Arial"/>
            </a:endParaRPr>
          </a:p>
        </p:txBody>
      </p:sp>
      <p:sp>
        <p:nvSpPr>
          <p:cNvPr id="191" name="PlaceHolder 4"/>
          <p:cNvSpPr>
            <a:spLocks noGrp="1"/>
          </p:cNvSpPr>
          <p:nvPr>
            <p:ph type="body"/>
          </p:nvPr>
        </p:nvSpPr>
        <p:spPr>
          <a:xfrm>
            <a:off x="8029800" y="1604520"/>
            <a:ext cx="3533040" cy="1896840"/>
          </a:xfrm>
          <a:prstGeom prst="rect">
            <a:avLst/>
          </a:prstGeom>
        </p:spPr>
        <p:txBody>
          <a:bodyPr lIns="0" rIns="0" tIns="0" bIns="0">
            <a:normAutofit/>
          </a:bodyPr>
          <a:p>
            <a:endParaRPr b="0" lang="it-IT" sz="3200" spc="-1" strike="noStrike">
              <a:latin typeface="Arial"/>
            </a:endParaRPr>
          </a:p>
        </p:txBody>
      </p:sp>
      <p:sp>
        <p:nvSpPr>
          <p:cNvPr id="192" name="PlaceHolder 5"/>
          <p:cNvSpPr>
            <a:spLocks noGrp="1"/>
          </p:cNvSpPr>
          <p:nvPr>
            <p:ph type="body"/>
          </p:nvPr>
        </p:nvSpPr>
        <p:spPr>
          <a:xfrm>
            <a:off x="609480" y="3682080"/>
            <a:ext cx="3533040" cy="1896840"/>
          </a:xfrm>
          <a:prstGeom prst="rect">
            <a:avLst/>
          </a:prstGeom>
        </p:spPr>
        <p:txBody>
          <a:bodyPr lIns="0" rIns="0" tIns="0" bIns="0">
            <a:normAutofit/>
          </a:bodyPr>
          <a:p>
            <a:endParaRPr b="0" lang="it-IT" sz="3200" spc="-1" strike="noStrike">
              <a:latin typeface="Arial"/>
            </a:endParaRPr>
          </a:p>
        </p:txBody>
      </p:sp>
      <p:sp>
        <p:nvSpPr>
          <p:cNvPr id="193" name="PlaceHolder 6"/>
          <p:cNvSpPr>
            <a:spLocks noGrp="1"/>
          </p:cNvSpPr>
          <p:nvPr>
            <p:ph type="body"/>
          </p:nvPr>
        </p:nvSpPr>
        <p:spPr>
          <a:xfrm>
            <a:off x="4319640" y="3682080"/>
            <a:ext cx="3533040" cy="1896840"/>
          </a:xfrm>
          <a:prstGeom prst="rect">
            <a:avLst/>
          </a:prstGeom>
        </p:spPr>
        <p:txBody>
          <a:bodyPr lIns="0" rIns="0" tIns="0" bIns="0">
            <a:normAutofit/>
          </a:bodyPr>
          <a:p>
            <a:endParaRPr b="0" lang="it-IT" sz="3200" spc="-1" strike="noStrike">
              <a:latin typeface="Arial"/>
            </a:endParaRPr>
          </a:p>
        </p:txBody>
      </p:sp>
      <p:sp>
        <p:nvSpPr>
          <p:cNvPr id="194" name="PlaceHolder 7"/>
          <p:cNvSpPr>
            <a:spLocks noGrp="1"/>
          </p:cNvSpPr>
          <p:nvPr>
            <p:ph type="body"/>
          </p:nvPr>
        </p:nvSpPr>
        <p:spPr>
          <a:xfrm>
            <a:off x="8029800" y="3682080"/>
            <a:ext cx="3533040" cy="1896840"/>
          </a:xfrm>
          <a:prstGeom prst="rect">
            <a:avLst/>
          </a:prstGeom>
        </p:spPr>
        <p:txBody>
          <a:bodyPr lIns="0" rIns="0" tIns="0" bIns="0">
            <a:normAutofit/>
          </a:bodyPr>
          <a:p>
            <a:endParaRPr b="0" lang="it-IT"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1517760" y="1616760"/>
            <a:ext cx="9142920" cy="1145160"/>
          </a:xfrm>
          <a:prstGeom prst="rect">
            <a:avLst/>
          </a:prstGeom>
        </p:spPr>
        <p:txBody>
          <a:bodyPr lIns="0" rIns="0" tIns="0" bIns="0" anchor="ctr">
            <a:spAutoFit/>
          </a:bodyPr>
          <a:p>
            <a:pPr algn="ctr"/>
            <a:endParaRPr b="0" lang="it-IT" sz="4400" spc="-1" strike="noStrike">
              <a:latin typeface="Arial"/>
            </a:endParaRPr>
          </a:p>
        </p:txBody>
      </p:sp>
      <p:sp>
        <p:nvSpPr>
          <p:cNvPr id="13" name="PlaceHolder 2"/>
          <p:cNvSpPr>
            <a:spLocks noGrp="1"/>
          </p:cNvSpPr>
          <p:nvPr>
            <p:ph type="body"/>
          </p:nvPr>
        </p:nvSpPr>
        <p:spPr>
          <a:xfrm>
            <a:off x="609480" y="1604520"/>
            <a:ext cx="5354280" cy="1896840"/>
          </a:xfrm>
          <a:prstGeom prst="rect">
            <a:avLst/>
          </a:prstGeom>
        </p:spPr>
        <p:txBody>
          <a:bodyPr lIns="0" rIns="0" tIns="0" bIns="0">
            <a:normAutofit/>
          </a:bodyPr>
          <a:p>
            <a:endParaRPr b="0" lang="it-IT" sz="3200" spc="-1" strike="noStrike">
              <a:latin typeface="Arial"/>
            </a:endParaRPr>
          </a:p>
        </p:txBody>
      </p:sp>
      <p:sp>
        <p:nvSpPr>
          <p:cNvPr id="14" name="PlaceHolder 3"/>
          <p:cNvSpPr>
            <a:spLocks noGrp="1"/>
          </p:cNvSpPr>
          <p:nvPr>
            <p:ph type="body"/>
          </p:nvPr>
        </p:nvSpPr>
        <p:spPr>
          <a:xfrm>
            <a:off x="6231960" y="1604520"/>
            <a:ext cx="5354280" cy="3977280"/>
          </a:xfrm>
          <a:prstGeom prst="rect">
            <a:avLst/>
          </a:prstGeom>
        </p:spPr>
        <p:txBody>
          <a:bodyPr lIns="0" rIns="0" tIns="0" bIns="0">
            <a:normAutofit/>
          </a:bodyPr>
          <a:p>
            <a:endParaRPr b="0" lang="it-IT" sz="3200" spc="-1" strike="noStrike">
              <a:latin typeface="Arial"/>
            </a:endParaRPr>
          </a:p>
        </p:txBody>
      </p:sp>
      <p:sp>
        <p:nvSpPr>
          <p:cNvPr id="15" name="PlaceHolder 4"/>
          <p:cNvSpPr>
            <a:spLocks noGrp="1"/>
          </p:cNvSpPr>
          <p:nvPr>
            <p:ph type="body"/>
          </p:nvPr>
        </p:nvSpPr>
        <p:spPr>
          <a:xfrm>
            <a:off x="609480" y="3682080"/>
            <a:ext cx="5354280" cy="1896840"/>
          </a:xfrm>
          <a:prstGeom prst="rect">
            <a:avLst/>
          </a:prstGeom>
        </p:spPr>
        <p:txBody>
          <a:bodyPr lIns="0" rIns="0" tIns="0" bIns="0">
            <a:normAutofit/>
          </a:bodyPr>
          <a:p>
            <a:endParaRPr b="0" lang="it-IT"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517760" y="1616760"/>
            <a:ext cx="9142920" cy="1145160"/>
          </a:xfrm>
          <a:prstGeom prst="rect">
            <a:avLst/>
          </a:prstGeom>
        </p:spPr>
        <p:txBody>
          <a:bodyPr lIns="0" rIns="0" tIns="0" bIns="0" anchor="ctr">
            <a:spAutoFit/>
          </a:bodyPr>
          <a:p>
            <a:pPr algn="ctr"/>
            <a:endParaRPr b="0" lang="it-IT" sz="4400" spc="-1" strike="noStrike">
              <a:latin typeface="Arial"/>
            </a:endParaRPr>
          </a:p>
        </p:txBody>
      </p:sp>
      <p:sp>
        <p:nvSpPr>
          <p:cNvPr id="17" name="PlaceHolder 2"/>
          <p:cNvSpPr>
            <a:spLocks noGrp="1"/>
          </p:cNvSpPr>
          <p:nvPr>
            <p:ph type="body"/>
          </p:nvPr>
        </p:nvSpPr>
        <p:spPr>
          <a:xfrm>
            <a:off x="609480" y="1604520"/>
            <a:ext cx="5354280" cy="3977280"/>
          </a:xfrm>
          <a:prstGeom prst="rect">
            <a:avLst/>
          </a:prstGeom>
        </p:spPr>
        <p:txBody>
          <a:bodyPr lIns="0" rIns="0" tIns="0" bIns="0">
            <a:normAutofit/>
          </a:bodyPr>
          <a:p>
            <a:endParaRPr b="0" lang="it-IT" sz="3200" spc="-1" strike="noStrike">
              <a:latin typeface="Arial"/>
            </a:endParaRPr>
          </a:p>
        </p:txBody>
      </p:sp>
      <p:sp>
        <p:nvSpPr>
          <p:cNvPr id="18" name="PlaceHolder 3"/>
          <p:cNvSpPr>
            <a:spLocks noGrp="1"/>
          </p:cNvSpPr>
          <p:nvPr>
            <p:ph type="body"/>
          </p:nvPr>
        </p:nvSpPr>
        <p:spPr>
          <a:xfrm>
            <a:off x="6231960" y="1604520"/>
            <a:ext cx="5354280" cy="1896840"/>
          </a:xfrm>
          <a:prstGeom prst="rect">
            <a:avLst/>
          </a:prstGeom>
        </p:spPr>
        <p:txBody>
          <a:bodyPr lIns="0" rIns="0" tIns="0" bIns="0">
            <a:normAutofit/>
          </a:bodyPr>
          <a:p>
            <a:endParaRPr b="0" lang="it-IT" sz="3200" spc="-1" strike="noStrike">
              <a:latin typeface="Arial"/>
            </a:endParaRPr>
          </a:p>
        </p:txBody>
      </p:sp>
      <p:sp>
        <p:nvSpPr>
          <p:cNvPr id="19" name="PlaceHolder 4"/>
          <p:cNvSpPr>
            <a:spLocks noGrp="1"/>
          </p:cNvSpPr>
          <p:nvPr>
            <p:ph type="body"/>
          </p:nvPr>
        </p:nvSpPr>
        <p:spPr>
          <a:xfrm>
            <a:off x="6231960" y="3682080"/>
            <a:ext cx="5354280" cy="1896840"/>
          </a:xfrm>
          <a:prstGeom prst="rect">
            <a:avLst/>
          </a:prstGeom>
        </p:spPr>
        <p:txBody>
          <a:bodyPr lIns="0" rIns="0" tIns="0" bIns="0">
            <a:normAutofit/>
          </a:bodyPr>
          <a:p>
            <a:endParaRPr b="0" lang="it-IT"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517760" y="1616760"/>
            <a:ext cx="9142920" cy="1145160"/>
          </a:xfrm>
          <a:prstGeom prst="rect">
            <a:avLst/>
          </a:prstGeom>
        </p:spPr>
        <p:txBody>
          <a:bodyPr lIns="0" rIns="0" tIns="0" bIns="0" anchor="ctr">
            <a:spAutoFit/>
          </a:bodyPr>
          <a:p>
            <a:pPr algn="ctr"/>
            <a:endParaRPr b="0" lang="it-IT" sz="4400" spc="-1" strike="noStrike">
              <a:latin typeface="Arial"/>
            </a:endParaRPr>
          </a:p>
        </p:txBody>
      </p:sp>
      <p:sp>
        <p:nvSpPr>
          <p:cNvPr id="21" name="PlaceHolder 2"/>
          <p:cNvSpPr>
            <a:spLocks noGrp="1"/>
          </p:cNvSpPr>
          <p:nvPr>
            <p:ph type="body"/>
          </p:nvPr>
        </p:nvSpPr>
        <p:spPr>
          <a:xfrm>
            <a:off x="609480" y="1604520"/>
            <a:ext cx="5354280" cy="1896840"/>
          </a:xfrm>
          <a:prstGeom prst="rect">
            <a:avLst/>
          </a:prstGeom>
        </p:spPr>
        <p:txBody>
          <a:bodyPr lIns="0" rIns="0" tIns="0" bIns="0">
            <a:normAutofit/>
          </a:bodyPr>
          <a:p>
            <a:endParaRPr b="0" lang="it-IT" sz="3200" spc="-1" strike="noStrike">
              <a:latin typeface="Arial"/>
            </a:endParaRPr>
          </a:p>
        </p:txBody>
      </p:sp>
      <p:sp>
        <p:nvSpPr>
          <p:cNvPr id="22" name="PlaceHolder 3"/>
          <p:cNvSpPr>
            <a:spLocks noGrp="1"/>
          </p:cNvSpPr>
          <p:nvPr>
            <p:ph type="body"/>
          </p:nvPr>
        </p:nvSpPr>
        <p:spPr>
          <a:xfrm>
            <a:off x="6231960" y="1604520"/>
            <a:ext cx="5354280" cy="1896840"/>
          </a:xfrm>
          <a:prstGeom prst="rect">
            <a:avLst/>
          </a:prstGeom>
        </p:spPr>
        <p:txBody>
          <a:bodyPr lIns="0" rIns="0" tIns="0" bIns="0">
            <a:normAutofit/>
          </a:bodyPr>
          <a:p>
            <a:endParaRPr b="0" lang="it-IT" sz="3200" spc="-1" strike="noStrike">
              <a:latin typeface="Arial"/>
            </a:endParaRPr>
          </a:p>
        </p:txBody>
      </p:sp>
      <p:sp>
        <p:nvSpPr>
          <p:cNvPr id="23" name="PlaceHolder 4"/>
          <p:cNvSpPr>
            <a:spLocks noGrp="1"/>
          </p:cNvSpPr>
          <p:nvPr>
            <p:ph type="body"/>
          </p:nvPr>
        </p:nvSpPr>
        <p:spPr>
          <a:xfrm>
            <a:off x="609480" y="3682080"/>
            <a:ext cx="10972440" cy="1896840"/>
          </a:xfrm>
          <a:prstGeom prst="rect">
            <a:avLst/>
          </a:prstGeom>
        </p:spPr>
        <p:txBody>
          <a:bodyPr lIns="0" rIns="0" tIns="0" bIns="0">
            <a:normAutofit/>
          </a:bodyPr>
          <a:p>
            <a:endParaRPr b="0" lang="it-IT"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0" y="0"/>
            <a:ext cx="12191040" cy="6104520"/>
          </a:xfrm>
          <a:custGeom>
            <a:avLst/>
            <a:gdLst/>
            <a:ah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rotWithShape="0">
            <a:gsLst>
              <a:gs pos="10000">
                <a:srgbClr val="5b9bd5"/>
              </a:gs>
              <a:gs pos="30000">
                <a:srgbClr val="cf9b00"/>
              </a:gs>
              <a:gs pos="50000">
                <a:srgbClr val="c8c8c8"/>
              </a:gs>
              <a:gs pos="70000">
                <a:srgbClr val="ed7d31"/>
              </a:gs>
              <a:gs pos="90000">
                <a:srgbClr val="4472c4"/>
              </a:gs>
            </a:gsLst>
            <a:lin ang="7200000"/>
          </a:gradFill>
          <a:ln>
            <a:noFill/>
          </a:ln>
        </p:spPr>
        <p:style>
          <a:lnRef idx="2">
            <a:schemeClr val="accent1">
              <a:shade val="50000"/>
            </a:schemeClr>
          </a:lnRef>
          <a:fillRef idx="1">
            <a:schemeClr val="accent1"/>
          </a:fillRef>
          <a:effectRef idx="0">
            <a:schemeClr val="accent1"/>
          </a:effectRef>
          <a:fontRef idx="minor"/>
        </p:style>
      </p:sp>
      <p:sp>
        <p:nvSpPr>
          <p:cNvPr id="1" name="PlaceHolder 2"/>
          <p:cNvSpPr>
            <a:spLocks noGrp="1"/>
          </p:cNvSpPr>
          <p:nvPr>
            <p:ph type="title"/>
          </p:nvPr>
        </p:nvSpPr>
        <p:spPr>
          <a:xfrm>
            <a:off x="1517760" y="1616760"/>
            <a:ext cx="9142920" cy="1145160"/>
          </a:xfrm>
          <a:prstGeom prst="rect">
            <a:avLst/>
          </a:prstGeom>
        </p:spPr>
        <p:txBody>
          <a:bodyPr lIns="0" rIns="0" tIns="0" bIns="0" anchor="ctr">
            <a:spAutoFit/>
          </a:bodyPr>
          <a:p>
            <a:r>
              <a:rPr b="0" lang="it-IT" sz="1800" spc="-1" strike="noStrike">
                <a:latin typeface="Arial"/>
              </a:rPr>
              <a:t>Fai clic per modificare il formato del testo del titolo</a:t>
            </a:r>
            <a:endParaRPr b="0" lang="it-IT" sz="1800" spc="-1" strike="noStrike">
              <a:latin typeface="Arial"/>
            </a:endParaRPr>
          </a:p>
        </p:txBody>
      </p:sp>
      <p:sp>
        <p:nvSpPr>
          <p:cNvPr id="2" name="PlaceHolder 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it-IT" sz="3200" spc="-1" strike="noStrike">
                <a:latin typeface="Arial"/>
              </a:rPr>
              <a:t>Fai clic per modificare il formato del testo della struttura</a:t>
            </a:r>
            <a:endParaRPr b="0" lang="it-IT" sz="3200" spc="-1" strike="noStrike">
              <a:latin typeface="Arial"/>
            </a:endParaRPr>
          </a:p>
          <a:p>
            <a:pPr lvl="1" marL="864000" indent="-324000">
              <a:spcBef>
                <a:spcPts val="1134"/>
              </a:spcBef>
              <a:buClr>
                <a:srgbClr val="000000"/>
              </a:buClr>
              <a:buSzPct val="75000"/>
              <a:buFont typeface="Symbol" charset="2"/>
              <a:buChar char=""/>
            </a:pPr>
            <a:r>
              <a:rPr b="0" lang="it-IT" sz="2800" spc="-1" strike="noStrike">
                <a:latin typeface="Arial"/>
              </a:rPr>
              <a:t>Secondo livello struttura</a:t>
            </a:r>
            <a:endParaRPr b="0" lang="it-IT" sz="2800" spc="-1" strike="noStrike">
              <a:latin typeface="Arial"/>
            </a:endParaRPr>
          </a:p>
          <a:p>
            <a:pPr lvl="2" marL="1296000" indent="-288000">
              <a:spcBef>
                <a:spcPts val="850"/>
              </a:spcBef>
              <a:buClr>
                <a:srgbClr val="000000"/>
              </a:buClr>
              <a:buSzPct val="45000"/>
              <a:buFont typeface="Wingdings" charset="2"/>
              <a:buChar char=""/>
            </a:pPr>
            <a:r>
              <a:rPr b="0" lang="it-IT" sz="2400" spc="-1" strike="noStrike">
                <a:latin typeface="Arial"/>
              </a:rPr>
              <a:t>Terzo livello struttura</a:t>
            </a:r>
            <a:endParaRPr b="0" lang="it-IT" sz="2400" spc="-1" strike="noStrike">
              <a:latin typeface="Arial"/>
            </a:endParaRPr>
          </a:p>
          <a:p>
            <a:pPr lvl="3" marL="1728000" indent="-216000">
              <a:spcBef>
                <a:spcPts val="567"/>
              </a:spcBef>
              <a:buClr>
                <a:srgbClr val="000000"/>
              </a:buClr>
              <a:buSzPct val="75000"/>
              <a:buFont typeface="Symbol" charset="2"/>
              <a:buChar char=""/>
            </a:pPr>
            <a:r>
              <a:rPr b="0" lang="it-IT" sz="2000" spc="-1" strike="noStrike">
                <a:latin typeface="Arial"/>
              </a:rPr>
              <a:t>Quarto livello struttura</a:t>
            </a:r>
            <a:endParaRPr b="0" lang="it-IT" sz="2000" spc="-1" strike="noStrike">
              <a:latin typeface="Arial"/>
            </a:endParaRPr>
          </a:p>
          <a:p>
            <a:pPr lvl="4" marL="2160000" indent="-216000">
              <a:spcBef>
                <a:spcPts val="283"/>
              </a:spcBef>
              <a:buClr>
                <a:srgbClr val="000000"/>
              </a:buClr>
              <a:buSzPct val="45000"/>
              <a:buFont typeface="Wingdings" charset="2"/>
              <a:buChar char=""/>
            </a:pPr>
            <a:r>
              <a:rPr b="0" lang="it-IT" sz="2000" spc="-1" strike="noStrike">
                <a:latin typeface="Arial"/>
              </a:rPr>
              <a:t>Quinto livello struttura</a:t>
            </a:r>
            <a:endParaRPr b="0" lang="it-IT" sz="2000" spc="-1" strike="noStrike">
              <a:latin typeface="Arial"/>
            </a:endParaRPr>
          </a:p>
          <a:p>
            <a:pPr lvl="5" marL="2592000" indent="-216000">
              <a:spcBef>
                <a:spcPts val="283"/>
              </a:spcBef>
              <a:buClr>
                <a:srgbClr val="000000"/>
              </a:buClr>
              <a:buSzPct val="45000"/>
              <a:buFont typeface="Wingdings" charset="2"/>
              <a:buChar char=""/>
            </a:pPr>
            <a:r>
              <a:rPr b="0" lang="it-IT" sz="2000" spc="-1" strike="noStrike">
                <a:latin typeface="Arial"/>
              </a:rPr>
              <a:t>Sesto livello struttura</a:t>
            </a:r>
            <a:endParaRPr b="0" lang="it-IT" sz="2000" spc="-1" strike="noStrike">
              <a:latin typeface="Arial"/>
            </a:endParaRPr>
          </a:p>
          <a:p>
            <a:pPr lvl="6" marL="3024000" indent="-216000">
              <a:spcBef>
                <a:spcPts val="283"/>
              </a:spcBef>
              <a:buClr>
                <a:srgbClr val="000000"/>
              </a:buClr>
              <a:buSzPct val="45000"/>
              <a:buFont typeface="Wingdings" charset="2"/>
              <a:buChar char=""/>
            </a:pPr>
            <a:r>
              <a:rPr b="0" lang="it-IT" sz="2000" spc="-1" strike="noStrike">
                <a:latin typeface="Arial"/>
              </a:rPr>
              <a:t>Settimo livello struttura</a:t>
            </a:r>
            <a:endParaRPr b="0" lang="it-IT"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CustomShape 1"/>
          <p:cNvSpPr/>
          <p:nvPr/>
        </p:nvSpPr>
        <p:spPr>
          <a:xfrm>
            <a:off x="0" y="0"/>
            <a:ext cx="12191040" cy="6104520"/>
          </a:xfrm>
          <a:custGeom>
            <a:avLst/>
            <a:gdLst/>
            <a:ah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rotWithShape="0">
            <a:gsLst>
              <a:gs pos="10000">
                <a:srgbClr val="5b9bd5"/>
              </a:gs>
              <a:gs pos="30000">
                <a:srgbClr val="cf9b00"/>
              </a:gs>
              <a:gs pos="50000">
                <a:srgbClr val="c8c8c8"/>
              </a:gs>
              <a:gs pos="70000">
                <a:srgbClr val="ed7d31"/>
              </a:gs>
              <a:gs pos="90000">
                <a:srgbClr val="4472c4"/>
              </a:gs>
            </a:gsLst>
            <a:lin ang="7200000"/>
          </a:gradFill>
          <a:ln>
            <a:noFill/>
          </a:ln>
        </p:spPr>
        <p:style>
          <a:lnRef idx="2">
            <a:schemeClr val="accent1">
              <a:shade val="50000"/>
            </a:schemeClr>
          </a:lnRef>
          <a:fillRef idx="1">
            <a:schemeClr val="accent1"/>
          </a:fillRef>
          <a:effectRef idx="0">
            <a:schemeClr val="accent1"/>
          </a:effectRef>
          <a:fontRef idx="minor"/>
        </p:style>
      </p:sp>
      <p:sp>
        <p:nvSpPr>
          <p:cNvPr id="40" name="PlaceHolder 2"/>
          <p:cNvSpPr>
            <a:spLocks noGrp="1"/>
          </p:cNvSpPr>
          <p:nvPr>
            <p:ph type="title"/>
          </p:nvPr>
        </p:nvSpPr>
        <p:spPr>
          <a:xfrm>
            <a:off x="609480" y="273600"/>
            <a:ext cx="10972440" cy="1144800"/>
          </a:xfrm>
          <a:prstGeom prst="rect">
            <a:avLst/>
          </a:prstGeom>
        </p:spPr>
        <p:txBody>
          <a:bodyPr lIns="0" rIns="0" tIns="0" bIns="0" anchor="ctr">
            <a:noAutofit/>
          </a:bodyPr>
          <a:p>
            <a:pPr algn="ctr"/>
            <a:r>
              <a:rPr b="0" lang="it-IT" sz="4400" spc="-1" strike="noStrike">
                <a:latin typeface="Arial"/>
              </a:rPr>
              <a:t>Fai clic per modificare il formato del testo del titolo</a:t>
            </a:r>
            <a:endParaRPr b="0" lang="it-IT" sz="4400" spc="-1" strike="noStrike">
              <a:latin typeface="Arial"/>
            </a:endParaRPr>
          </a:p>
        </p:txBody>
      </p:sp>
      <p:sp>
        <p:nvSpPr>
          <p:cNvPr id="41" name="PlaceHolder 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it-IT" sz="3200" spc="-1" strike="noStrike">
                <a:latin typeface="Arial"/>
              </a:rPr>
              <a:t>Fai clic per modificare il formato del testo della struttura</a:t>
            </a:r>
            <a:endParaRPr b="0" lang="it-IT" sz="3200" spc="-1" strike="noStrike">
              <a:latin typeface="Arial"/>
            </a:endParaRPr>
          </a:p>
          <a:p>
            <a:pPr lvl="1" marL="864000" indent="-324000">
              <a:spcBef>
                <a:spcPts val="1134"/>
              </a:spcBef>
              <a:buClr>
                <a:srgbClr val="000000"/>
              </a:buClr>
              <a:buSzPct val="75000"/>
              <a:buFont typeface="Symbol" charset="2"/>
              <a:buChar char=""/>
            </a:pPr>
            <a:r>
              <a:rPr b="0" lang="it-IT" sz="2800" spc="-1" strike="noStrike">
                <a:latin typeface="Arial"/>
              </a:rPr>
              <a:t>Secondo livello struttura</a:t>
            </a:r>
            <a:endParaRPr b="0" lang="it-IT" sz="2800" spc="-1" strike="noStrike">
              <a:latin typeface="Arial"/>
            </a:endParaRPr>
          </a:p>
          <a:p>
            <a:pPr lvl="2" marL="1296000" indent="-288000">
              <a:spcBef>
                <a:spcPts val="850"/>
              </a:spcBef>
              <a:buClr>
                <a:srgbClr val="000000"/>
              </a:buClr>
              <a:buSzPct val="45000"/>
              <a:buFont typeface="Wingdings" charset="2"/>
              <a:buChar char=""/>
            </a:pPr>
            <a:r>
              <a:rPr b="0" lang="it-IT" sz="2400" spc="-1" strike="noStrike">
                <a:latin typeface="Arial"/>
              </a:rPr>
              <a:t>Terzo livello struttura</a:t>
            </a:r>
            <a:endParaRPr b="0" lang="it-IT" sz="2400" spc="-1" strike="noStrike">
              <a:latin typeface="Arial"/>
            </a:endParaRPr>
          </a:p>
          <a:p>
            <a:pPr lvl="3" marL="1728000" indent="-216000">
              <a:spcBef>
                <a:spcPts val="567"/>
              </a:spcBef>
              <a:buClr>
                <a:srgbClr val="000000"/>
              </a:buClr>
              <a:buSzPct val="75000"/>
              <a:buFont typeface="Symbol" charset="2"/>
              <a:buChar char=""/>
            </a:pPr>
            <a:r>
              <a:rPr b="0" lang="it-IT" sz="2000" spc="-1" strike="noStrike">
                <a:latin typeface="Arial"/>
              </a:rPr>
              <a:t>Quarto livello struttura</a:t>
            </a:r>
            <a:endParaRPr b="0" lang="it-IT" sz="2000" spc="-1" strike="noStrike">
              <a:latin typeface="Arial"/>
            </a:endParaRPr>
          </a:p>
          <a:p>
            <a:pPr lvl="4" marL="2160000" indent="-216000">
              <a:spcBef>
                <a:spcPts val="283"/>
              </a:spcBef>
              <a:buClr>
                <a:srgbClr val="000000"/>
              </a:buClr>
              <a:buSzPct val="45000"/>
              <a:buFont typeface="Wingdings" charset="2"/>
              <a:buChar char=""/>
            </a:pPr>
            <a:r>
              <a:rPr b="0" lang="it-IT" sz="2000" spc="-1" strike="noStrike">
                <a:latin typeface="Arial"/>
              </a:rPr>
              <a:t>Quinto livello struttura</a:t>
            </a:r>
            <a:endParaRPr b="0" lang="it-IT" sz="2000" spc="-1" strike="noStrike">
              <a:latin typeface="Arial"/>
            </a:endParaRPr>
          </a:p>
          <a:p>
            <a:pPr lvl="5" marL="2592000" indent="-216000">
              <a:spcBef>
                <a:spcPts val="283"/>
              </a:spcBef>
              <a:buClr>
                <a:srgbClr val="000000"/>
              </a:buClr>
              <a:buSzPct val="45000"/>
              <a:buFont typeface="Wingdings" charset="2"/>
              <a:buChar char=""/>
            </a:pPr>
            <a:r>
              <a:rPr b="0" lang="it-IT" sz="2000" spc="-1" strike="noStrike">
                <a:latin typeface="Arial"/>
              </a:rPr>
              <a:t>Sesto livello struttura</a:t>
            </a:r>
            <a:endParaRPr b="0" lang="it-IT" sz="2000" spc="-1" strike="noStrike">
              <a:latin typeface="Arial"/>
            </a:endParaRPr>
          </a:p>
          <a:p>
            <a:pPr lvl="6" marL="3024000" indent="-216000">
              <a:spcBef>
                <a:spcPts val="283"/>
              </a:spcBef>
              <a:buClr>
                <a:srgbClr val="000000"/>
              </a:buClr>
              <a:buSzPct val="45000"/>
              <a:buFont typeface="Wingdings" charset="2"/>
              <a:buChar char=""/>
            </a:pPr>
            <a:r>
              <a:rPr b="0" lang="it-IT" sz="2000" spc="-1" strike="noStrike">
                <a:latin typeface="Arial"/>
              </a:rPr>
              <a:t>Settimo livello struttura</a:t>
            </a:r>
            <a:endParaRPr b="0" lang="it-IT"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8" name="CustomShape 1"/>
          <p:cNvSpPr/>
          <p:nvPr/>
        </p:nvSpPr>
        <p:spPr>
          <a:xfrm>
            <a:off x="0" y="0"/>
            <a:ext cx="12191040" cy="6104520"/>
          </a:xfrm>
          <a:custGeom>
            <a:avLst/>
            <a:gdLst/>
            <a:ah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rotWithShape="0">
            <a:gsLst>
              <a:gs pos="10000">
                <a:srgbClr val="5b9bd5"/>
              </a:gs>
              <a:gs pos="30000">
                <a:srgbClr val="cf9b00"/>
              </a:gs>
              <a:gs pos="50000">
                <a:srgbClr val="c8c8c8"/>
              </a:gs>
              <a:gs pos="70000">
                <a:srgbClr val="ed7d31"/>
              </a:gs>
              <a:gs pos="90000">
                <a:srgbClr val="4472c4"/>
              </a:gs>
            </a:gsLst>
            <a:lin ang="7200000"/>
          </a:gradFill>
          <a:ln>
            <a:noFill/>
          </a:ln>
        </p:spPr>
        <p:style>
          <a:lnRef idx="2">
            <a:schemeClr val="accent1">
              <a:shade val="50000"/>
            </a:schemeClr>
          </a:lnRef>
          <a:fillRef idx="1">
            <a:schemeClr val="accent1"/>
          </a:fillRef>
          <a:effectRef idx="0">
            <a:schemeClr val="accent1"/>
          </a:effectRef>
          <a:fontRef idx="minor"/>
        </p:style>
      </p:sp>
      <p:sp>
        <p:nvSpPr>
          <p:cNvPr id="79" name="PlaceHolder 2"/>
          <p:cNvSpPr>
            <a:spLocks noGrp="1"/>
          </p:cNvSpPr>
          <p:nvPr>
            <p:ph type="title"/>
          </p:nvPr>
        </p:nvSpPr>
        <p:spPr>
          <a:xfrm>
            <a:off x="1517760" y="1616760"/>
            <a:ext cx="9142920" cy="1145160"/>
          </a:xfrm>
          <a:prstGeom prst="rect">
            <a:avLst/>
          </a:prstGeom>
        </p:spPr>
        <p:txBody>
          <a:bodyPr lIns="0" rIns="0" tIns="0" bIns="0" anchor="ctr">
            <a:spAutoFit/>
          </a:bodyPr>
          <a:p>
            <a:r>
              <a:rPr b="0" lang="it-IT" sz="1800" spc="-1" strike="noStrike">
                <a:latin typeface="Arial"/>
              </a:rPr>
              <a:t>Fai clic per modificare il formato del testo del titolo</a:t>
            </a:r>
            <a:endParaRPr b="0" lang="it-IT" sz="1800" spc="-1" strike="noStrike">
              <a:latin typeface="Arial"/>
            </a:endParaRPr>
          </a:p>
        </p:txBody>
      </p:sp>
      <p:sp>
        <p:nvSpPr>
          <p:cNvPr id="80" name="PlaceHolder 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it-IT" sz="3200" spc="-1" strike="noStrike">
                <a:latin typeface="Arial"/>
              </a:rPr>
              <a:t>Fai clic per modificare il formato del testo della struttura</a:t>
            </a:r>
            <a:endParaRPr b="0" lang="it-IT" sz="3200" spc="-1" strike="noStrike">
              <a:latin typeface="Arial"/>
            </a:endParaRPr>
          </a:p>
          <a:p>
            <a:pPr lvl="1" marL="864000" indent="-324000">
              <a:spcBef>
                <a:spcPts val="1134"/>
              </a:spcBef>
              <a:buClr>
                <a:srgbClr val="000000"/>
              </a:buClr>
              <a:buSzPct val="75000"/>
              <a:buFont typeface="Symbol" charset="2"/>
              <a:buChar char=""/>
            </a:pPr>
            <a:r>
              <a:rPr b="0" lang="it-IT" sz="2800" spc="-1" strike="noStrike">
                <a:latin typeface="Arial"/>
              </a:rPr>
              <a:t>Secondo livello struttura</a:t>
            </a:r>
            <a:endParaRPr b="0" lang="it-IT" sz="2800" spc="-1" strike="noStrike">
              <a:latin typeface="Arial"/>
            </a:endParaRPr>
          </a:p>
          <a:p>
            <a:pPr lvl="2" marL="1296000" indent="-288000">
              <a:spcBef>
                <a:spcPts val="850"/>
              </a:spcBef>
              <a:buClr>
                <a:srgbClr val="000000"/>
              </a:buClr>
              <a:buSzPct val="45000"/>
              <a:buFont typeface="Wingdings" charset="2"/>
              <a:buChar char=""/>
            </a:pPr>
            <a:r>
              <a:rPr b="0" lang="it-IT" sz="2400" spc="-1" strike="noStrike">
                <a:latin typeface="Arial"/>
              </a:rPr>
              <a:t>Terzo livello struttura</a:t>
            </a:r>
            <a:endParaRPr b="0" lang="it-IT" sz="2400" spc="-1" strike="noStrike">
              <a:latin typeface="Arial"/>
            </a:endParaRPr>
          </a:p>
          <a:p>
            <a:pPr lvl="3" marL="1728000" indent="-216000">
              <a:spcBef>
                <a:spcPts val="567"/>
              </a:spcBef>
              <a:buClr>
                <a:srgbClr val="000000"/>
              </a:buClr>
              <a:buSzPct val="75000"/>
              <a:buFont typeface="Symbol" charset="2"/>
              <a:buChar char=""/>
            </a:pPr>
            <a:r>
              <a:rPr b="0" lang="it-IT" sz="2000" spc="-1" strike="noStrike">
                <a:latin typeface="Arial"/>
              </a:rPr>
              <a:t>Quarto livello struttura</a:t>
            </a:r>
            <a:endParaRPr b="0" lang="it-IT" sz="2000" spc="-1" strike="noStrike">
              <a:latin typeface="Arial"/>
            </a:endParaRPr>
          </a:p>
          <a:p>
            <a:pPr lvl="4" marL="2160000" indent="-216000">
              <a:spcBef>
                <a:spcPts val="283"/>
              </a:spcBef>
              <a:buClr>
                <a:srgbClr val="000000"/>
              </a:buClr>
              <a:buSzPct val="45000"/>
              <a:buFont typeface="Wingdings" charset="2"/>
              <a:buChar char=""/>
            </a:pPr>
            <a:r>
              <a:rPr b="0" lang="it-IT" sz="2000" spc="-1" strike="noStrike">
                <a:latin typeface="Arial"/>
              </a:rPr>
              <a:t>Quinto livello struttura</a:t>
            </a:r>
            <a:endParaRPr b="0" lang="it-IT" sz="2000" spc="-1" strike="noStrike">
              <a:latin typeface="Arial"/>
            </a:endParaRPr>
          </a:p>
          <a:p>
            <a:pPr lvl="5" marL="2592000" indent="-216000">
              <a:spcBef>
                <a:spcPts val="283"/>
              </a:spcBef>
              <a:buClr>
                <a:srgbClr val="000000"/>
              </a:buClr>
              <a:buSzPct val="45000"/>
              <a:buFont typeface="Wingdings" charset="2"/>
              <a:buChar char=""/>
            </a:pPr>
            <a:r>
              <a:rPr b="0" lang="it-IT" sz="2000" spc="-1" strike="noStrike">
                <a:latin typeface="Arial"/>
              </a:rPr>
              <a:t>Sesto livello struttura</a:t>
            </a:r>
            <a:endParaRPr b="0" lang="it-IT" sz="2000" spc="-1" strike="noStrike">
              <a:latin typeface="Arial"/>
            </a:endParaRPr>
          </a:p>
          <a:p>
            <a:pPr lvl="6" marL="3024000" indent="-216000">
              <a:spcBef>
                <a:spcPts val="283"/>
              </a:spcBef>
              <a:buClr>
                <a:srgbClr val="000000"/>
              </a:buClr>
              <a:buSzPct val="45000"/>
              <a:buFont typeface="Wingdings" charset="2"/>
              <a:buChar char=""/>
            </a:pPr>
            <a:r>
              <a:rPr b="0" lang="it-IT" sz="2000" spc="-1" strike="noStrike">
                <a:latin typeface="Arial"/>
              </a:rPr>
              <a:t>Settimo livello struttura</a:t>
            </a:r>
            <a:endParaRPr b="0" lang="it-IT"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7" name="CustomShape 1"/>
          <p:cNvSpPr/>
          <p:nvPr/>
        </p:nvSpPr>
        <p:spPr>
          <a:xfrm>
            <a:off x="0" y="0"/>
            <a:ext cx="12191040" cy="6104520"/>
          </a:xfrm>
          <a:custGeom>
            <a:avLst/>
            <a:gdLst/>
            <a:ah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rotWithShape="0">
            <a:gsLst>
              <a:gs pos="10000">
                <a:srgbClr val="5b9bd5"/>
              </a:gs>
              <a:gs pos="30000">
                <a:srgbClr val="cf9b00"/>
              </a:gs>
              <a:gs pos="50000">
                <a:srgbClr val="c8c8c8"/>
              </a:gs>
              <a:gs pos="70000">
                <a:srgbClr val="ed7d31"/>
              </a:gs>
              <a:gs pos="90000">
                <a:srgbClr val="4472c4"/>
              </a:gs>
            </a:gsLst>
            <a:lin ang="7200000"/>
          </a:gradFill>
          <a:ln>
            <a:noFill/>
          </a:ln>
        </p:spPr>
        <p:style>
          <a:lnRef idx="2">
            <a:schemeClr val="accent1">
              <a:shade val="50000"/>
            </a:schemeClr>
          </a:lnRef>
          <a:fillRef idx="1">
            <a:schemeClr val="accent1"/>
          </a:fillRef>
          <a:effectRef idx="0">
            <a:schemeClr val="accent1"/>
          </a:effectRef>
          <a:fontRef idx="minor"/>
        </p:style>
      </p:sp>
      <p:sp>
        <p:nvSpPr>
          <p:cNvPr id="118" name="PlaceHolder 2"/>
          <p:cNvSpPr>
            <a:spLocks noGrp="1"/>
          </p:cNvSpPr>
          <p:nvPr>
            <p:ph type="title"/>
          </p:nvPr>
        </p:nvSpPr>
        <p:spPr>
          <a:xfrm>
            <a:off x="1517760" y="1616760"/>
            <a:ext cx="9142920" cy="1145160"/>
          </a:xfrm>
          <a:prstGeom prst="rect">
            <a:avLst/>
          </a:prstGeom>
        </p:spPr>
        <p:txBody>
          <a:bodyPr lIns="0" rIns="0" tIns="0" bIns="0" anchor="ctr">
            <a:spAutoFit/>
          </a:bodyPr>
          <a:p>
            <a:r>
              <a:rPr b="0" lang="it-IT" sz="1800" spc="-1" strike="noStrike">
                <a:latin typeface="Arial"/>
              </a:rPr>
              <a:t>Fai clic per modificare il formato del testo del titolo</a:t>
            </a:r>
            <a:endParaRPr b="0" lang="it-IT" sz="1800" spc="-1" strike="noStrike">
              <a:latin typeface="Arial"/>
            </a:endParaRPr>
          </a:p>
        </p:txBody>
      </p:sp>
      <p:sp>
        <p:nvSpPr>
          <p:cNvPr id="119" name="PlaceHolder 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it-IT" sz="3200" spc="-1" strike="noStrike">
                <a:latin typeface="Arial"/>
              </a:rPr>
              <a:t>Fai clic per modificare il formato del testo della struttura</a:t>
            </a:r>
            <a:endParaRPr b="0" lang="it-IT" sz="3200" spc="-1" strike="noStrike">
              <a:latin typeface="Arial"/>
            </a:endParaRPr>
          </a:p>
          <a:p>
            <a:pPr lvl="1" marL="864000" indent="-324000">
              <a:spcBef>
                <a:spcPts val="1134"/>
              </a:spcBef>
              <a:buClr>
                <a:srgbClr val="000000"/>
              </a:buClr>
              <a:buSzPct val="75000"/>
              <a:buFont typeface="Symbol" charset="2"/>
              <a:buChar char=""/>
            </a:pPr>
            <a:r>
              <a:rPr b="0" lang="it-IT" sz="2800" spc="-1" strike="noStrike">
                <a:latin typeface="Arial"/>
              </a:rPr>
              <a:t>Secondo livello struttura</a:t>
            </a:r>
            <a:endParaRPr b="0" lang="it-IT" sz="2800" spc="-1" strike="noStrike">
              <a:latin typeface="Arial"/>
            </a:endParaRPr>
          </a:p>
          <a:p>
            <a:pPr lvl="2" marL="1296000" indent="-288000">
              <a:spcBef>
                <a:spcPts val="850"/>
              </a:spcBef>
              <a:buClr>
                <a:srgbClr val="000000"/>
              </a:buClr>
              <a:buSzPct val="45000"/>
              <a:buFont typeface="Wingdings" charset="2"/>
              <a:buChar char=""/>
            </a:pPr>
            <a:r>
              <a:rPr b="0" lang="it-IT" sz="2400" spc="-1" strike="noStrike">
                <a:latin typeface="Arial"/>
              </a:rPr>
              <a:t>Terzo livello struttura</a:t>
            </a:r>
            <a:endParaRPr b="0" lang="it-IT" sz="2400" spc="-1" strike="noStrike">
              <a:latin typeface="Arial"/>
            </a:endParaRPr>
          </a:p>
          <a:p>
            <a:pPr lvl="3" marL="1728000" indent="-216000">
              <a:spcBef>
                <a:spcPts val="567"/>
              </a:spcBef>
              <a:buClr>
                <a:srgbClr val="000000"/>
              </a:buClr>
              <a:buSzPct val="75000"/>
              <a:buFont typeface="Symbol" charset="2"/>
              <a:buChar char=""/>
            </a:pPr>
            <a:r>
              <a:rPr b="0" lang="it-IT" sz="2000" spc="-1" strike="noStrike">
                <a:latin typeface="Arial"/>
              </a:rPr>
              <a:t>Quarto livello struttura</a:t>
            </a:r>
            <a:endParaRPr b="0" lang="it-IT" sz="2000" spc="-1" strike="noStrike">
              <a:latin typeface="Arial"/>
            </a:endParaRPr>
          </a:p>
          <a:p>
            <a:pPr lvl="4" marL="2160000" indent="-216000">
              <a:spcBef>
                <a:spcPts val="283"/>
              </a:spcBef>
              <a:buClr>
                <a:srgbClr val="000000"/>
              </a:buClr>
              <a:buSzPct val="45000"/>
              <a:buFont typeface="Wingdings" charset="2"/>
              <a:buChar char=""/>
            </a:pPr>
            <a:r>
              <a:rPr b="0" lang="it-IT" sz="2000" spc="-1" strike="noStrike">
                <a:latin typeface="Arial"/>
              </a:rPr>
              <a:t>Quinto livello struttura</a:t>
            </a:r>
            <a:endParaRPr b="0" lang="it-IT" sz="2000" spc="-1" strike="noStrike">
              <a:latin typeface="Arial"/>
            </a:endParaRPr>
          </a:p>
          <a:p>
            <a:pPr lvl="5" marL="2592000" indent="-216000">
              <a:spcBef>
                <a:spcPts val="283"/>
              </a:spcBef>
              <a:buClr>
                <a:srgbClr val="000000"/>
              </a:buClr>
              <a:buSzPct val="45000"/>
              <a:buFont typeface="Wingdings" charset="2"/>
              <a:buChar char=""/>
            </a:pPr>
            <a:r>
              <a:rPr b="0" lang="it-IT" sz="2000" spc="-1" strike="noStrike">
                <a:latin typeface="Arial"/>
              </a:rPr>
              <a:t>Sesto livello struttura</a:t>
            </a:r>
            <a:endParaRPr b="0" lang="it-IT" sz="2000" spc="-1" strike="noStrike">
              <a:latin typeface="Arial"/>
            </a:endParaRPr>
          </a:p>
          <a:p>
            <a:pPr lvl="6" marL="3024000" indent="-216000">
              <a:spcBef>
                <a:spcPts val="283"/>
              </a:spcBef>
              <a:buClr>
                <a:srgbClr val="000000"/>
              </a:buClr>
              <a:buSzPct val="45000"/>
              <a:buFont typeface="Wingdings" charset="2"/>
              <a:buChar char=""/>
            </a:pPr>
            <a:r>
              <a:rPr b="0" lang="it-IT" sz="2000" spc="-1" strike="noStrike">
                <a:latin typeface="Arial"/>
              </a:rPr>
              <a:t>Settimo livello struttura</a:t>
            </a:r>
            <a:endParaRPr b="0" lang="it-IT"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6" name="CustomShape 1"/>
          <p:cNvSpPr/>
          <p:nvPr/>
        </p:nvSpPr>
        <p:spPr>
          <a:xfrm>
            <a:off x="0" y="0"/>
            <a:ext cx="12191040" cy="6104520"/>
          </a:xfrm>
          <a:custGeom>
            <a:avLst/>
            <a:gdLst/>
            <a:ah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rotWithShape="0">
            <a:gsLst>
              <a:gs pos="10000">
                <a:srgbClr val="5b9bd5"/>
              </a:gs>
              <a:gs pos="30000">
                <a:srgbClr val="cf9b00"/>
              </a:gs>
              <a:gs pos="50000">
                <a:srgbClr val="c8c8c8"/>
              </a:gs>
              <a:gs pos="70000">
                <a:srgbClr val="ed7d31"/>
              </a:gs>
              <a:gs pos="90000">
                <a:srgbClr val="4472c4"/>
              </a:gs>
            </a:gsLst>
            <a:lin ang="7200000"/>
          </a:gradFill>
          <a:ln>
            <a:noFill/>
          </a:ln>
        </p:spPr>
        <p:style>
          <a:lnRef idx="2">
            <a:schemeClr val="accent1">
              <a:shade val="50000"/>
            </a:schemeClr>
          </a:lnRef>
          <a:fillRef idx="1">
            <a:schemeClr val="accent1"/>
          </a:fillRef>
          <a:effectRef idx="0">
            <a:schemeClr val="accent1"/>
          </a:effectRef>
          <a:fontRef idx="minor"/>
        </p:style>
      </p:sp>
      <p:sp>
        <p:nvSpPr>
          <p:cNvPr id="157" name="PlaceHolder 2"/>
          <p:cNvSpPr>
            <a:spLocks noGrp="1"/>
          </p:cNvSpPr>
          <p:nvPr>
            <p:ph type="title"/>
          </p:nvPr>
        </p:nvSpPr>
        <p:spPr>
          <a:xfrm>
            <a:off x="609480" y="273600"/>
            <a:ext cx="10972440" cy="1144800"/>
          </a:xfrm>
          <a:prstGeom prst="rect">
            <a:avLst/>
          </a:prstGeom>
        </p:spPr>
        <p:txBody>
          <a:bodyPr lIns="0" rIns="0" tIns="0" bIns="0" anchor="ctr">
            <a:noAutofit/>
          </a:bodyPr>
          <a:p>
            <a:pPr algn="ctr"/>
            <a:r>
              <a:rPr b="0" lang="it-IT" sz="4400" spc="-1" strike="noStrike">
                <a:latin typeface="Arial"/>
              </a:rPr>
              <a:t>Fai clic per modificare il formato del testo del titolo</a:t>
            </a:r>
            <a:endParaRPr b="0" lang="it-IT" sz="4400" spc="-1" strike="noStrike">
              <a:latin typeface="Arial"/>
            </a:endParaRPr>
          </a:p>
        </p:txBody>
      </p:sp>
      <p:sp>
        <p:nvSpPr>
          <p:cNvPr id="158" name="PlaceHolder 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it-IT" sz="3200" spc="-1" strike="noStrike">
                <a:latin typeface="Arial"/>
              </a:rPr>
              <a:t>Fai clic per modificare il formato del testo della struttura</a:t>
            </a:r>
            <a:endParaRPr b="0" lang="it-IT" sz="3200" spc="-1" strike="noStrike">
              <a:latin typeface="Arial"/>
            </a:endParaRPr>
          </a:p>
          <a:p>
            <a:pPr lvl="1" marL="864000" indent="-324000">
              <a:spcBef>
                <a:spcPts val="1134"/>
              </a:spcBef>
              <a:buClr>
                <a:srgbClr val="000000"/>
              </a:buClr>
              <a:buSzPct val="75000"/>
              <a:buFont typeface="Symbol" charset="2"/>
              <a:buChar char=""/>
            </a:pPr>
            <a:r>
              <a:rPr b="0" lang="it-IT" sz="2800" spc="-1" strike="noStrike">
                <a:latin typeface="Arial"/>
              </a:rPr>
              <a:t>Secondo livello struttura</a:t>
            </a:r>
            <a:endParaRPr b="0" lang="it-IT" sz="2800" spc="-1" strike="noStrike">
              <a:latin typeface="Arial"/>
            </a:endParaRPr>
          </a:p>
          <a:p>
            <a:pPr lvl="2" marL="1296000" indent="-288000">
              <a:spcBef>
                <a:spcPts val="850"/>
              </a:spcBef>
              <a:buClr>
                <a:srgbClr val="000000"/>
              </a:buClr>
              <a:buSzPct val="45000"/>
              <a:buFont typeface="Wingdings" charset="2"/>
              <a:buChar char=""/>
            </a:pPr>
            <a:r>
              <a:rPr b="0" lang="it-IT" sz="2400" spc="-1" strike="noStrike">
                <a:latin typeface="Arial"/>
              </a:rPr>
              <a:t>Terzo livello struttura</a:t>
            </a:r>
            <a:endParaRPr b="0" lang="it-IT" sz="2400" spc="-1" strike="noStrike">
              <a:latin typeface="Arial"/>
            </a:endParaRPr>
          </a:p>
          <a:p>
            <a:pPr lvl="3" marL="1728000" indent="-216000">
              <a:spcBef>
                <a:spcPts val="567"/>
              </a:spcBef>
              <a:buClr>
                <a:srgbClr val="000000"/>
              </a:buClr>
              <a:buSzPct val="75000"/>
              <a:buFont typeface="Symbol" charset="2"/>
              <a:buChar char=""/>
            </a:pPr>
            <a:r>
              <a:rPr b="0" lang="it-IT" sz="2000" spc="-1" strike="noStrike">
                <a:latin typeface="Arial"/>
              </a:rPr>
              <a:t>Quarto livello struttura</a:t>
            </a:r>
            <a:endParaRPr b="0" lang="it-IT" sz="2000" spc="-1" strike="noStrike">
              <a:latin typeface="Arial"/>
            </a:endParaRPr>
          </a:p>
          <a:p>
            <a:pPr lvl="4" marL="2160000" indent="-216000">
              <a:spcBef>
                <a:spcPts val="283"/>
              </a:spcBef>
              <a:buClr>
                <a:srgbClr val="000000"/>
              </a:buClr>
              <a:buSzPct val="45000"/>
              <a:buFont typeface="Wingdings" charset="2"/>
              <a:buChar char=""/>
            </a:pPr>
            <a:r>
              <a:rPr b="0" lang="it-IT" sz="2000" spc="-1" strike="noStrike">
                <a:latin typeface="Arial"/>
              </a:rPr>
              <a:t>Quinto livello struttura</a:t>
            </a:r>
            <a:endParaRPr b="0" lang="it-IT" sz="2000" spc="-1" strike="noStrike">
              <a:latin typeface="Arial"/>
            </a:endParaRPr>
          </a:p>
          <a:p>
            <a:pPr lvl="5" marL="2592000" indent="-216000">
              <a:spcBef>
                <a:spcPts val="283"/>
              </a:spcBef>
              <a:buClr>
                <a:srgbClr val="000000"/>
              </a:buClr>
              <a:buSzPct val="45000"/>
              <a:buFont typeface="Wingdings" charset="2"/>
              <a:buChar char=""/>
            </a:pPr>
            <a:r>
              <a:rPr b="0" lang="it-IT" sz="2000" spc="-1" strike="noStrike">
                <a:latin typeface="Arial"/>
              </a:rPr>
              <a:t>Sesto livello struttura</a:t>
            </a:r>
            <a:endParaRPr b="0" lang="it-IT" sz="2000" spc="-1" strike="noStrike">
              <a:latin typeface="Arial"/>
            </a:endParaRPr>
          </a:p>
          <a:p>
            <a:pPr lvl="6" marL="3024000" indent="-216000">
              <a:spcBef>
                <a:spcPts val="283"/>
              </a:spcBef>
              <a:buClr>
                <a:srgbClr val="000000"/>
              </a:buClr>
              <a:buSzPct val="45000"/>
              <a:buFont typeface="Wingdings" charset="2"/>
              <a:buChar char=""/>
            </a:pPr>
            <a:r>
              <a:rPr b="0" lang="it-IT" sz="2000" spc="-1" strike="noStrike">
                <a:latin typeface="Arial"/>
              </a:rPr>
              <a:t>Settimo livello struttura</a:t>
            </a:r>
            <a:endParaRPr b="0" lang="it-IT"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49.xml"/>
</Relationships>
</file>

<file path=ppt/slides/_rels/slide6.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9.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5" name="CustomShape 1"/>
          <p:cNvSpPr/>
          <p:nvPr/>
        </p:nvSpPr>
        <p:spPr>
          <a:xfrm>
            <a:off x="0" y="0"/>
            <a:ext cx="12191040" cy="6856920"/>
          </a:xfrm>
          <a:prstGeom prst="rect">
            <a:avLst/>
          </a:prstGeom>
          <a:solidFill>
            <a:schemeClr val="lt1"/>
          </a:solidFill>
          <a:ln>
            <a:noFill/>
          </a:ln>
        </p:spPr>
        <p:style>
          <a:lnRef idx="2">
            <a:schemeClr val="accent1">
              <a:shade val="50000"/>
            </a:schemeClr>
          </a:lnRef>
          <a:fillRef idx="1">
            <a:schemeClr val="accent1"/>
          </a:fillRef>
          <a:effectRef idx="0">
            <a:schemeClr val="accent1"/>
          </a:effectRef>
          <a:fontRef idx="minor"/>
        </p:style>
      </p:sp>
      <p:sp>
        <p:nvSpPr>
          <p:cNvPr id="196" name="CustomShape 2"/>
          <p:cNvSpPr/>
          <p:nvPr/>
        </p:nvSpPr>
        <p:spPr>
          <a:xfrm>
            <a:off x="6048000" y="1030320"/>
            <a:ext cx="5067000" cy="3505680"/>
          </a:xfrm>
          <a:prstGeom prst="rect">
            <a:avLst/>
          </a:prstGeom>
          <a:noFill/>
          <a:ln>
            <a:noFill/>
          </a:ln>
        </p:spPr>
        <p:style>
          <a:lnRef idx="0"/>
          <a:fillRef idx="0"/>
          <a:effectRef idx="0"/>
          <a:fontRef idx="minor"/>
        </p:style>
        <p:txBody>
          <a:bodyPr lIns="90000" rIns="90000" tIns="45000" bIns="45000" anchor="ctr">
            <a:normAutofit/>
          </a:bodyPr>
          <a:p>
            <a:pPr>
              <a:lnSpc>
                <a:spcPct val="95000"/>
              </a:lnSpc>
            </a:pPr>
            <a:r>
              <a:rPr b="0" lang="it-IT" sz="6000" spc="-52" strike="noStrike">
                <a:solidFill>
                  <a:srgbClr val="000000"/>
                </a:solidFill>
                <a:latin typeface="Aharoni"/>
              </a:rPr>
              <a:t>ATAX Problem Optimization</a:t>
            </a:r>
            <a:endParaRPr b="0" lang="it-IT" sz="6000" spc="-1" strike="noStrike">
              <a:latin typeface="Arial"/>
            </a:endParaRPr>
          </a:p>
        </p:txBody>
      </p:sp>
      <p:sp>
        <p:nvSpPr>
          <p:cNvPr id="197" name="CustomShape 3"/>
          <p:cNvSpPr/>
          <p:nvPr/>
        </p:nvSpPr>
        <p:spPr>
          <a:xfrm>
            <a:off x="6048000" y="4691520"/>
            <a:ext cx="5067000" cy="1135080"/>
          </a:xfrm>
          <a:prstGeom prst="rect">
            <a:avLst/>
          </a:prstGeom>
          <a:noFill/>
          <a:ln>
            <a:noFill/>
          </a:ln>
        </p:spPr>
        <p:style>
          <a:lnRef idx="0"/>
          <a:fillRef idx="0"/>
          <a:effectRef idx="0"/>
          <a:fontRef idx="minor"/>
        </p:style>
        <p:txBody>
          <a:bodyPr lIns="90000" rIns="90000" tIns="45000" bIns="45000">
            <a:normAutofit/>
          </a:bodyPr>
          <a:p>
            <a:pPr marL="228600">
              <a:lnSpc>
                <a:spcPct val="95000"/>
              </a:lnSpc>
              <a:spcBef>
                <a:spcPts val="901"/>
              </a:spcBef>
            </a:pPr>
            <a:r>
              <a:rPr b="0" lang="it-IT" sz="2000" spc="-1" strike="noStrike">
                <a:solidFill>
                  <a:srgbClr val="000000"/>
                </a:solidFill>
                <a:latin typeface="Avenir Next LT Pro"/>
              </a:rPr>
              <a:t>Assignment 2 – Team 4</a:t>
            </a:r>
            <a:endParaRPr b="0" lang="it-IT" sz="2000" spc="-1" strike="noStrike">
              <a:latin typeface="Arial"/>
            </a:endParaRPr>
          </a:p>
          <a:p>
            <a:pPr marL="228600">
              <a:lnSpc>
                <a:spcPct val="95000"/>
              </a:lnSpc>
              <a:spcBef>
                <a:spcPts val="901"/>
              </a:spcBef>
            </a:pPr>
            <a:r>
              <a:rPr b="0" lang="it-IT" sz="2000" spc="-1" strike="noStrike">
                <a:solidFill>
                  <a:srgbClr val="000000"/>
                </a:solidFill>
                <a:latin typeface="Avenir Next LT Pro"/>
              </a:rPr>
              <a:t>Davide Buchignani – Francesco Caligiuri - Luca Di Leo</a:t>
            </a:r>
            <a:endParaRPr b="0" lang="it-IT" sz="2000" spc="-1" strike="noStrike">
              <a:latin typeface="Arial"/>
            </a:endParaRPr>
          </a:p>
        </p:txBody>
      </p:sp>
      <p:pic>
        <p:nvPicPr>
          <p:cNvPr id="198" name="Picture 3" descr=""/>
          <p:cNvPicPr/>
          <p:nvPr/>
        </p:nvPicPr>
        <p:blipFill>
          <a:blip r:embed="rId1"/>
          <a:srcRect l="28197" t="0" r="14275" b="0"/>
          <a:stretch/>
        </p:blipFill>
        <p:spPr>
          <a:xfrm>
            <a:off x="0" y="0"/>
            <a:ext cx="5403240" cy="6856920"/>
          </a:xfrm>
          <a:prstGeom prst="rect">
            <a:avLst/>
          </a:prstGeom>
          <a:ln>
            <a:noFill/>
          </a:ln>
        </p:spPr>
      </p:pic>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CustomShape 1"/>
          <p:cNvSpPr/>
          <p:nvPr/>
        </p:nvSpPr>
        <p:spPr>
          <a:xfrm>
            <a:off x="1517760" y="1975680"/>
            <a:ext cx="9142920" cy="427320"/>
          </a:xfrm>
          <a:prstGeom prst="rect">
            <a:avLst/>
          </a:prstGeom>
          <a:noFill/>
          <a:ln>
            <a:noFill/>
          </a:ln>
        </p:spPr>
        <p:style>
          <a:lnRef idx="0"/>
          <a:fillRef idx="0"/>
          <a:effectRef idx="0"/>
          <a:fontRef idx="minor"/>
        </p:style>
        <p:txBody>
          <a:bodyPr lIns="0" rIns="0" tIns="0" bIns="0" anchor="ctr">
            <a:spAutoFit/>
          </a:bodyPr>
          <a:p>
            <a:pPr>
              <a:lnSpc>
                <a:spcPct val="100000"/>
              </a:lnSpc>
            </a:pPr>
            <a:r>
              <a:rPr b="0" lang="it-IT" sz="2800" spc="-1" strike="noStrike">
                <a:solidFill>
                  <a:srgbClr val="000000"/>
                </a:solidFill>
                <a:latin typeface="Avenir Next LT Pro"/>
              </a:rPr>
              <a:t>Possible Causes</a:t>
            </a:r>
            <a:r>
              <a:rPr b="0" lang="it-IT" sz="2800" spc="-1" strike="noStrike">
                <a:solidFill>
                  <a:srgbClr val="000000"/>
                </a:solidFill>
                <a:latin typeface="Avenir Next LT Pro"/>
              </a:rPr>
              <a:t>	</a:t>
            </a:r>
            <a:endParaRPr b="0" lang="it-IT" sz="2800" spc="-1" strike="noStrike">
              <a:latin typeface="Arial"/>
            </a:endParaRPr>
          </a:p>
        </p:txBody>
      </p:sp>
      <p:sp>
        <p:nvSpPr>
          <p:cNvPr id="240" name="CustomShape 2"/>
          <p:cNvSpPr/>
          <p:nvPr/>
        </p:nvSpPr>
        <p:spPr>
          <a:xfrm>
            <a:off x="1512000" y="1625760"/>
            <a:ext cx="9142920" cy="3749040"/>
          </a:xfrm>
          <a:prstGeom prst="rect">
            <a:avLst/>
          </a:prstGeom>
          <a:noFill/>
          <a:ln>
            <a:noFill/>
          </a:ln>
        </p:spPr>
        <p:style>
          <a:lnRef idx="0"/>
          <a:fillRef idx="0"/>
          <a:effectRef idx="0"/>
          <a:fontRef idx="minor"/>
        </p:style>
        <p:txBody>
          <a:bodyPr lIns="0" rIns="0" tIns="0" bIns="0" anchor="ctr">
            <a:spAutoFit/>
          </a:bodyPr>
          <a:p>
            <a:pPr algn="ctr">
              <a:lnSpc>
                <a:spcPct val="100000"/>
              </a:lnSpc>
            </a:pPr>
            <a:endParaRPr b="0" lang="it-IT" sz="1800" spc="-1" strike="noStrike">
              <a:latin typeface="Arial"/>
            </a:endParaRPr>
          </a:p>
          <a:p>
            <a:pPr algn="ctr">
              <a:lnSpc>
                <a:spcPct val="100000"/>
              </a:lnSpc>
            </a:pPr>
            <a:endParaRPr b="0" lang="it-IT" sz="1800" spc="-1" strike="noStrike">
              <a:latin typeface="Arial"/>
            </a:endParaRPr>
          </a:p>
          <a:p>
            <a:pPr algn="ctr">
              <a:lnSpc>
                <a:spcPct val="100000"/>
              </a:lnSpc>
            </a:pPr>
            <a:endParaRPr b="0" lang="it-IT" sz="1800" spc="-1" strike="noStrike">
              <a:latin typeface="Arial"/>
            </a:endParaRPr>
          </a:p>
          <a:p>
            <a:pPr>
              <a:lnSpc>
                <a:spcPct val="100000"/>
              </a:lnSpc>
            </a:pPr>
            <a:r>
              <a:rPr b="0" lang="it-IT" sz="2200" spc="-1" strike="noStrike">
                <a:latin typeface="Arial"/>
                <a:ea typeface="Microsoft YaHei"/>
              </a:rPr>
              <a:t>	</a:t>
            </a:r>
            <a:r>
              <a:rPr b="0" lang="it-IT" sz="2200" spc="-1" strike="noStrike">
                <a:latin typeface="Arial"/>
                <a:ea typeface="Microsoft YaHei"/>
              </a:rPr>
              <a:t> </a:t>
            </a:r>
            <a:r>
              <a:rPr b="0" lang="it-IT" sz="2200" spc="-1" strike="noStrike">
                <a:latin typeface="Arial"/>
                <a:ea typeface="Microsoft YaHei"/>
              </a:rPr>
              <a:t>Unnecessary memory operations.</a:t>
            </a:r>
            <a:endParaRPr b="0" lang="it-IT" sz="2200" spc="-1" strike="noStrike">
              <a:latin typeface="Arial"/>
            </a:endParaRPr>
          </a:p>
          <a:p>
            <a:pPr algn="ctr">
              <a:lnSpc>
                <a:spcPct val="100000"/>
              </a:lnSpc>
            </a:pPr>
            <a:endParaRPr b="0" lang="it-IT" sz="2200" spc="-1" strike="noStrike">
              <a:latin typeface="Arial"/>
            </a:endParaRPr>
          </a:p>
          <a:p>
            <a:pPr algn="ctr">
              <a:lnSpc>
                <a:spcPct val="100000"/>
              </a:lnSpc>
            </a:pPr>
            <a:endParaRPr b="0" lang="it-IT" sz="2200" spc="-1" strike="noStrike">
              <a:latin typeface="Arial"/>
            </a:endParaRPr>
          </a:p>
          <a:p>
            <a:pPr algn="ctr">
              <a:lnSpc>
                <a:spcPct val="100000"/>
              </a:lnSpc>
            </a:pPr>
            <a:r>
              <a:rPr b="0" lang="it-IT" sz="2000" spc="-1" strike="noStrike">
                <a:latin typeface="Arial"/>
                <a:ea typeface="Microsoft YaHei"/>
              </a:rPr>
              <a:t>We think the reason for this is the way we access the matrix A In the Compute_Y kernel: by accessing the columns of the matrix without taking advantage of the locality of the data, either by tiling or by altering the order of the accesses, we limit the potential speedup of the kernel</a:t>
            </a:r>
            <a:endParaRPr b="0" lang="it-IT" sz="2000" spc="-1" strike="noStrike">
              <a:latin typeface="Arial"/>
            </a:endParaRPr>
          </a:p>
          <a:p>
            <a:pPr algn="ctr">
              <a:lnSpc>
                <a:spcPct val="100000"/>
              </a:lnSpc>
            </a:pPr>
            <a:endParaRPr b="0" lang="it-IT" sz="2000" spc="-1" strike="noStrike">
              <a:latin typeface="Arial"/>
            </a:endParaRPr>
          </a:p>
          <a:p>
            <a:pPr>
              <a:lnSpc>
                <a:spcPct val="100000"/>
              </a:lnSpc>
            </a:pPr>
            <a:endParaRPr b="0" lang="it-IT" sz="2000" spc="-1" strike="noStrike">
              <a:latin typeface="Arial"/>
            </a:endParaRPr>
          </a:p>
        </p:txBody>
      </p:sp>
    </p:spTree>
  </p:cSld>
  <mc:AlternateContent>
    <mc:Choice Requires="p14">
      <p:transition spd="slow" p14:dur="2000"/>
    </mc:Choice>
    <mc:Fallback>
      <p:transition spd="slow"/>
    </mc:Fallback>
  </mc:AlternateContent>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CustomShape 1"/>
          <p:cNvSpPr/>
          <p:nvPr/>
        </p:nvSpPr>
        <p:spPr>
          <a:xfrm>
            <a:off x="1517760" y="1975680"/>
            <a:ext cx="9142920" cy="427320"/>
          </a:xfrm>
          <a:prstGeom prst="rect">
            <a:avLst/>
          </a:prstGeom>
          <a:noFill/>
          <a:ln>
            <a:noFill/>
          </a:ln>
        </p:spPr>
        <p:style>
          <a:lnRef idx="0"/>
          <a:fillRef idx="0"/>
          <a:effectRef idx="0"/>
          <a:fontRef idx="minor"/>
        </p:style>
        <p:txBody>
          <a:bodyPr lIns="0" rIns="0" tIns="0" bIns="0" anchor="ctr">
            <a:spAutoFit/>
          </a:bodyPr>
          <a:p>
            <a:pPr>
              <a:lnSpc>
                <a:spcPct val="100000"/>
              </a:lnSpc>
            </a:pPr>
            <a:r>
              <a:rPr b="0" lang="it-IT" sz="2800" spc="-1" strike="noStrike">
                <a:solidFill>
                  <a:srgbClr val="000000"/>
                </a:solidFill>
                <a:latin typeface="Avenir Next LT Pro"/>
              </a:rPr>
              <a:t>Possible Solutions</a:t>
            </a:r>
            <a:endParaRPr b="0" lang="it-IT" sz="2800" spc="-1" strike="noStrike">
              <a:latin typeface="Arial"/>
            </a:endParaRPr>
          </a:p>
        </p:txBody>
      </p:sp>
      <p:sp>
        <p:nvSpPr>
          <p:cNvPr id="242" name="CustomShape 2"/>
          <p:cNvSpPr/>
          <p:nvPr/>
        </p:nvSpPr>
        <p:spPr>
          <a:xfrm>
            <a:off x="1517760" y="2971800"/>
            <a:ext cx="9142920" cy="2438280"/>
          </a:xfrm>
          <a:prstGeom prst="rect">
            <a:avLst/>
          </a:prstGeom>
          <a:noFill/>
          <a:ln>
            <a:noFill/>
          </a:ln>
        </p:spPr>
        <p:style>
          <a:lnRef idx="0"/>
          <a:fillRef idx="0"/>
          <a:effectRef idx="0"/>
          <a:fontRef idx="minor"/>
        </p:style>
        <p:txBody>
          <a:bodyPr lIns="0" rIns="0" tIns="0" bIns="0">
            <a:spAutoFit/>
          </a:bodyPr>
          <a:p>
            <a:pPr>
              <a:lnSpc>
                <a:spcPct val="100000"/>
              </a:lnSpc>
            </a:pPr>
            <a:r>
              <a:rPr b="0" lang="it-IT" sz="2400" spc="-1" strike="noStrike">
                <a:latin typeface="Arial"/>
              </a:rPr>
              <a:t>Effective Tiling</a:t>
            </a:r>
            <a:r>
              <a:rPr b="0" lang="it-IT" sz="2200" spc="-1" strike="noStrike">
                <a:latin typeface="Arial"/>
              </a:rPr>
              <a:t>:</a:t>
            </a:r>
            <a:endParaRPr b="0" lang="it-IT" sz="2200" spc="-1" strike="noStrike">
              <a:latin typeface="Arial"/>
            </a:endParaRPr>
          </a:p>
          <a:p>
            <a:pPr>
              <a:lnSpc>
                <a:spcPct val="100000"/>
              </a:lnSpc>
            </a:pPr>
            <a:r>
              <a:rPr b="0" lang="it-IT" sz="2200" spc="-1" strike="noStrike">
                <a:latin typeface="Arial"/>
              </a:rPr>
              <a:t>	</a:t>
            </a:r>
            <a:r>
              <a:rPr b="0" lang="it-IT" sz="2200" spc="-1" strike="noStrike">
                <a:latin typeface="Arial"/>
              </a:rPr>
              <a:t>By using partial sums and tiling of the matrix, we can reduce the </a:t>
            </a:r>
            <a:r>
              <a:rPr b="0" lang="it-IT" sz="2200" spc="-1" strike="noStrike">
                <a:latin typeface="Arial"/>
              </a:rPr>
              <a:t>	</a:t>
            </a:r>
            <a:r>
              <a:rPr b="0" lang="it-IT" sz="2200" spc="-1" strike="noStrike">
                <a:latin typeface="Arial"/>
              </a:rPr>
              <a:t>	</a:t>
            </a:r>
            <a:endParaRPr b="0" lang="it-IT" sz="2200" spc="-1" strike="noStrike">
              <a:latin typeface="Arial"/>
            </a:endParaRPr>
          </a:p>
          <a:p>
            <a:pPr>
              <a:lnSpc>
                <a:spcPct val="100000"/>
              </a:lnSpc>
            </a:pPr>
            <a:r>
              <a:rPr b="0" lang="it-IT" sz="2200" spc="-1" strike="noStrike">
                <a:latin typeface="Arial"/>
              </a:rPr>
              <a:t>	</a:t>
            </a:r>
            <a:r>
              <a:rPr b="0" lang="it-IT" sz="2200" spc="-1" strike="noStrike">
                <a:latin typeface="Arial"/>
              </a:rPr>
              <a:t>memory-bound time that our current solution has.</a:t>
            </a:r>
            <a:endParaRPr b="0" lang="it-IT" sz="2200" spc="-1" strike="noStrike">
              <a:latin typeface="Arial"/>
            </a:endParaRPr>
          </a:p>
          <a:p>
            <a:pPr>
              <a:lnSpc>
                <a:spcPct val="100000"/>
              </a:lnSpc>
            </a:pPr>
            <a:endParaRPr b="0" lang="it-IT" sz="2200" spc="-1" strike="noStrike">
              <a:latin typeface="Arial"/>
            </a:endParaRPr>
          </a:p>
          <a:p>
            <a:pPr>
              <a:lnSpc>
                <a:spcPct val="100000"/>
              </a:lnSpc>
            </a:pPr>
            <a:r>
              <a:rPr b="0" lang="it-IT" sz="2400" spc="-1" strike="noStrike">
                <a:latin typeface="Arial"/>
              </a:rPr>
              <a:t>Alternative Access:</a:t>
            </a:r>
            <a:endParaRPr b="0" lang="it-IT" sz="2400" spc="-1" strike="noStrike">
              <a:latin typeface="Arial"/>
            </a:endParaRPr>
          </a:p>
          <a:p>
            <a:pPr>
              <a:lnSpc>
                <a:spcPct val="100000"/>
              </a:lnSpc>
            </a:pPr>
            <a:r>
              <a:rPr b="0" lang="it-IT" sz="2400" spc="-1" strike="noStrike">
                <a:latin typeface="Arial"/>
              </a:rPr>
              <a:t>	</a:t>
            </a:r>
            <a:r>
              <a:rPr b="0" lang="it-IT" sz="2200" spc="-1" strike="noStrike">
                <a:latin typeface="Arial"/>
              </a:rPr>
              <a:t>We could also change the way we access the transposed matrix in </a:t>
            </a:r>
            <a:endParaRPr b="0" lang="it-IT" sz="2200" spc="-1" strike="noStrike">
              <a:latin typeface="Arial"/>
            </a:endParaRPr>
          </a:p>
          <a:p>
            <a:pPr>
              <a:lnSpc>
                <a:spcPct val="100000"/>
              </a:lnSpc>
            </a:pPr>
            <a:r>
              <a:rPr b="0" lang="it-IT" sz="2200" spc="-1" strike="noStrike">
                <a:latin typeface="Arial"/>
              </a:rPr>
              <a:t>	</a:t>
            </a:r>
            <a:r>
              <a:rPr b="0" lang="it-IT" sz="2200" spc="-1" strike="noStrike">
                <a:latin typeface="Arial"/>
              </a:rPr>
              <a:t>order to try and use the memory more effectively </a:t>
            </a:r>
            <a:endParaRPr b="0" lang="it-IT" sz="2200" spc="-1" strike="noStrike">
              <a:latin typeface="Arial"/>
            </a:endParaRPr>
          </a:p>
        </p:txBody>
      </p:sp>
    </p:spTree>
  </p:cSld>
  <mc:AlternateContent>
    <mc:Choice Requires="p14">
      <p:transition spd="slow" p14:dur="2000"/>
    </mc:Choice>
    <mc:Fallback>
      <p:transition spd="slow"/>
    </mc:Fallback>
  </mc:AlternateContent>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CustomShape 1"/>
          <p:cNvSpPr/>
          <p:nvPr/>
        </p:nvSpPr>
        <p:spPr>
          <a:xfrm>
            <a:off x="1728720" y="3492720"/>
            <a:ext cx="9142920" cy="54936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it-IT" sz="3600" spc="-1" strike="noStrike">
                <a:solidFill>
                  <a:srgbClr val="000000"/>
                </a:solidFill>
                <a:latin typeface="Avenir Next LT Pro"/>
              </a:rPr>
              <a:t>Thank you for your attention</a:t>
            </a:r>
            <a:endParaRPr b="0" lang="it-IT" sz="3600" spc="-1" strike="noStrike">
              <a:latin typeface="Arial"/>
            </a:endParaRPr>
          </a:p>
        </p:txBody>
      </p:sp>
    </p:spTree>
  </p:cSld>
  <mc:AlternateContent>
    <mc:Choice Requires="p14">
      <p:transition spd="slow" p14:dur="2000"/>
    </mc:Choice>
    <mc:Fallback>
      <p:transition spd="slow"/>
    </mc:Fallback>
  </mc:AlternateContent>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CustomShape 1"/>
          <p:cNvSpPr/>
          <p:nvPr/>
        </p:nvSpPr>
        <p:spPr>
          <a:xfrm>
            <a:off x="1517760" y="1517760"/>
            <a:ext cx="9142920" cy="1343160"/>
          </a:xfrm>
          <a:prstGeom prst="rect">
            <a:avLst/>
          </a:prstGeom>
          <a:noFill/>
          <a:ln>
            <a:noFill/>
          </a:ln>
        </p:spPr>
        <p:style>
          <a:lnRef idx="0"/>
          <a:fillRef idx="0"/>
          <a:effectRef idx="0"/>
          <a:fontRef idx="minor"/>
        </p:style>
        <p:txBody>
          <a:bodyPr lIns="90000" rIns="90000" tIns="45000" bIns="45000">
            <a:noAutofit/>
          </a:bodyPr>
          <a:p>
            <a:pPr>
              <a:lnSpc>
                <a:spcPct val="95000"/>
              </a:lnSpc>
            </a:pPr>
            <a:r>
              <a:rPr b="0" lang="it-IT" sz="4200" spc="-52" strike="noStrike">
                <a:solidFill>
                  <a:srgbClr val="000000"/>
                </a:solidFill>
                <a:latin typeface="Aharoni"/>
              </a:rPr>
              <a:t>ATAX</a:t>
            </a:r>
            <a:endParaRPr b="0" lang="it-IT" sz="4200" spc="-1" strike="noStrike">
              <a:latin typeface="Arial"/>
            </a:endParaRPr>
          </a:p>
        </p:txBody>
      </p:sp>
      <p:sp>
        <p:nvSpPr>
          <p:cNvPr id="200" name="CustomShape 2"/>
          <p:cNvSpPr/>
          <p:nvPr/>
        </p:nvSpPr>
        <p:spPr>
          <a:xfrm>
            <a:off x="1517760" y="2189880"/>
            <a:ext cx="9142920" cy="3126240"/>
          </a:xfrm>
          <a:prstGeom prst="rect">
            <a:avLst/>
          </a:prstGeom>
          <a:noFill/>
          <a:ln>
            <a:noFill/>
          </a:ln>
        </p:spPr>
        <p:style>
          <a:lnRef idx="0"/>
          <a:fillRef idx="0"/>
          <a:effectRef idx="0"/>
          <a:fontRef idx="minor"/>
        </p:style>
        <p:txBody>
          <a:bodyPr lIns="90000" rIns="90000" tIns="45000" bIns="45000">
            <a:noAutofit/>
          </a:bodyPr>
          <a:p>
            <a:pPr marL="228600">
              <a:lnSpc>
                <a:spcPct val="105000"/>
              </a:lnSpc>
              <a:spcBef>
                <a:spcPts val="901"/>
              </a:spcBef>
            </a:pPr>
            <a:r>
              <a:rPr b="0" lang="it-IT" sz="2600" spc="-1" strike="noStrike">
                <a:solidFill>
                  <a:srgbClr val="000000"/>
                </a:solidFill>
                <a:latin typeface="Avenir Next LT Pro"/>
              </a:rPr>
              <a:t>The process of ATAX involves the multiplication of the matrix A, its transpose, and the vector x. This operation is fundamental in linear algebra for various computational tasks.</a:t>
            </a:r>
            <a:endParaRPr b="0" lang="it-IT" sz="2600" spc="-1" strike="noStrike">
              <a:latin typeface="Arial"/>
            </a:endParaRPr>
          </a:p>
          <a:p>
            <a:pPr marL="228600" algn="ctr">
              <a:lnSpc>
                <a:spcPct val="105000"/>
              </a:lnSpc>
              <a:spcBef>
                <a:spcPts val="901"/>
              </a:spcBef>
            </a:pPr>
            <a:r>
              <a:rPr b="0" i="1" lang="it-IT" sz="4000" spc="-1" strike="noStrike">
                <a:solidFill>
                  <a:srgbClr val="000000"/>
                </a:solidFill>
                <a:latin typeface="Avenir Next LT Pro"/>
              </a:rPr>
              <a:t>y = A</a:t>
            </a:r>
            <a:r>
              <a:rPr b="0" i="1" lang="it-IT" sz="4000" spc="-1" strike="noStrike" baseline="30000">
                <a:solidFill>
                  <a:srgbClr val="000000"/>
                </a:solidFill>
                <a:latin typeface="Avenir Next LT Pro"/>
              </a:rPr>
              <a:t>T </a:t>
            </a:r>
            <a:r>
              <a:rPr b="0" i="1" lang="it-IT" sz="4000" spc="-1" strike="noStrike">
                <a:solidFill>
                  <a:srgbClr val="000000"/>
                </a:solidFill>
                <a:latin typeface="Avenir Next LT Pro"/>
              </a:rPr>
              <a:t>A x</a:t>
            </a:r>
            <a:endParaRPr b="0" lang="it-IT" sz="4000" spc="-1" strike="noStrike">
              <a:latin typeface="Arial"/>
            </a:endParaRPr>
          </a:p>
          <a:p>
            <a:pPr marL="228600">
              <a:lnSpc>
                <a:spcPct val="105000"/>
              </a:lnSpc>
              <a:spcBef>
                <a:spcPts val="901"/>
              </a:spcBef>
            </a:pPr>
            <a:endParaRPr b="0" lang="it-IT" sz="4000" spc="-1" strike="noStrike">
              <a:latin typeface="Arial"/>
            </a:endParaRPr>
          </a:p>
        </p:txBody>
      </p:sp>
    </p:spTree>
  </p:cSld>
  <mc:AlternateContent>
    <mc:Choice Requires="p14">
      <p:transition spd="slow" p14:dur="2000"/>
    </mc:Choice>
    <mc:Fallback>
      <p:transition spd="slow"/>
    </mc:Fallback>
  </mc:AlternateContent>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1" name="CustomShape 1"/>
          <p:cNvSpPr/>
          <p:nvPr/>
        </p:nvSpPr>
        <p:spPr>
          <a:xfrm>
            <a:off x="0" y="0"/>
            <a:ext cx="12191040" cy="6856920"/>
          </a:xfrm>
          <a:prstGeom prst="rect">
            <a:avLst/>
          </a:prstGeom>
          <a:solidFill>
            <a:schemeClr val="lt1"/>
          </a:solidFill>
          <a:ln>
            <a:noFill/>
          </a:ln>
        </p:spPr>
        <p:style>
          <a:lnRef idx="2">
            <a:schemeClr val="accent1">
              <a:shade val="50000"/>
            </a:schemeClr>
          </a:lnRef>
          <a:fillRef idx="1">
            <a:schemeClr val="accent1"/>
          </a:fillRef>
          <a:effectRef idx="0">
            <a:schemeClr val="accent1"/>
          </a:effectRef>
          <a:fontRef idx="minor"/>
        </p:style>
      </p:sp>
      <p:sp>
        <p:nvSpPr>
          <p:cNvPr id="202" name="CustomShape 2"/>
          <p:cNvSpPr/>
          <p:nvPr/>
        </p:nvSpPr>
        <p:spPr>
          <a:xfrm>
            <a:off x="0" y="0"/>
            <a:ext cx="12191040" cy="6098040"/>
          </a:xfrm>
          <a:prstGeom prst="rect">
            <a:avLst/>
          </a:prstGeom>
          <a:gradFill rotWithShape="0">
            <a:gsLst>
              <a:gs pos="10000">
                <a:srgbClr val="5b9bd5"/>
              </a:gs>
              <a:gs pos="30000">
                <a:srgbClr val="cf9b00"/>
              </a:gs>
              <a:gs pos="50000">
                <a:srgbClr val="c8c8c8"/>
              </a:gs>
              <a:gs pos="70000">
                <a:srgbClr val="ed7d31"/>
              </a:gs>
              <a:gs pos="90000">
                <a:srgbClr val="4472c4"/>
              </a:gs>
            </a:gsLst>
            <a:lin ang="7200000"/>
          </a:gradFill>
          <a:ln>
            <a:noFill/>
          </a:ln>
        </p:spPr>
        <p:style>
          <a:lnRef idx="2">
            <a:schemeClr val="accent1">
              <a:shade val="50000"/>
            </a:schemeClr>
          </a:lnRef>
          <a:fillRef idx="1">
            <a:schemeClr val="accent1"/>
          </a:fillRef>
          <a:effectRef idx="0">
            <a:schemeClr val="accent1"/>
          </a:effectRef>
          <a:fontRef idx="minor"/>
        </p:style>
      </p:sp>
      <p:sp>
        <p:nvSpPr>
          <p:cNvPr id="203" name="CustomShape 3"/>
          <p:cNvSpPr/>
          <p:nvPr/>
        </p:nvSpPr>
        <p:spPr>
          <a:xfrm>
            <a:off x="0" y="0"/>
            <a:ext cx="11428920" cy="6174360"/>
          </a:xfrm>
          <a:custGeom>
            <a:avLst/>
            <a:gdLst/>
            <a:ahLst/>
            <a:rect l="l" t="t" r="r" b="b"/>
            <a:pathLst>
              <a:path w="11430001" h="6175613">
                <a:moveTo>
                  <a:pt x="0" y="0"/>
                </a:moveTo>
                <a:lnTo>
                  <a:pt x="5638031" y="0"/>
                </a:lnTo>
                <a:lnTo>
                  <a:pt x="5638031" y="758954"/>
                </a:lnTo>
                <a:lnTo>
                  <a:pt x="11430001" y="758954"/>
                </a:lnTo>
                <a:lnTo>
                  <a:pt x="11430001" y="6175613"/>
                </a:lnTo>
                <a:lnTo>
                  <a:pt x="5638031" y="6175613"/>
                </a:lnTo>
                <a:lnTo>
                  <a:pt x="5240741" y="6175613"/>
                </a:lnTo>
                <a:lnTo>
                  <a:pt x="0" y="6175613"/>
                </a:lnTo>
                <a:close/>
              </a:path>
            </a:pathLst>
          </a:custGeom>
          <a:solidFill>
            <a:schemeClr val="lt1"/>
          </a:solidFill>
          <a:ln>
            <a:noFill/>
          </a:ln>
        </p:spPr>
        <p:style>
          <a:lnRef idx="2">
            <a:schemeClr val="accent1">
              <a:shade val="50000"/>
            </a:schemeClr>
          </a:lnRef>
          <a:fillRef idx="1">
            <a:schemeClr val="accent1"/>
          </a:fillRef>
          <a:effectRef idx="0">
            <a:schemeClr val="accent1"/>
          </a:effectRef>
          <a:fontRef idx="minor"/>
        </p:style>
      </p:sp>
      <p:sp>
        <p:nvSpPr>
          <p:cNvPr id="204" name="CustomShape 4"/>
          <p:cNvSpPr/>
          <p:nvPr/>
        </p:nvSpPr>
        <p:spPr>
          <a:xfrm>
            <a:off x="315000" y="121320"/>
            <a:ext cx="4088520" cy="954360"/>
          </a:xfrm>
          <a:prstGeom prst="rect">
            <a:avLst/>
          </a:prstGeom>
          <a:noFill/>
          <a:ln>
            <a:noFill/>
          </a:ln>
        </p:spPr>
        <p:style>
          <a:lnRef idx="0"/>
          <a:fillRef idx="0"/>
          <a:effectRef idx="0"/>
          <a:fontRef idx="minor"/>
        </p:style>
        <p:txBody>
          <a:bodyPr lIns="90000" rIns="90000" tIns="45000" bIns="45000" anchor="ctr">
            <a:normAutofit/>
          </a:bodyPr>
          <a:p>
            <a:pPr>
              <a:lnSpc>
                <a:spcPct val="95000"/>
              </a:lnSpc>
            </a:pPr>
            <a:r>
              <a:rPr b="0" lang="it-IT" sz="4400" spc="-52" strike="noStrike">
                <a:solidFill>
                  <a:srgbClr val="000000"/>
                </a:solidFill>
                <a:latin typeface="Aharoni"/>
              </a:rPr>
              <a:t>Code</a:t>
            </a:r>
            <a:r>
              <a:rPr b="0" lang="it-IT" sz="4200" spc="-52" strike="noStrike">
                <a:solidFill>
                  <a:srgbClr val="000000"/>
                </a:solidFill>
                <a:latin typeface="Aharoni"/>
              </a:rPr>
              <a:t> </a:t>
            </a:r>
            <a:endParaRPr b="0" lang="it-IT" sz="4200" spc="-1" strike="noStrike">
              <a:latin typeface="Arial"/>
            </a:endParaRPr>
          </a:p>
        </p:txBody>
      </p:sp>
      <p:sp>
        <p:nvSpPr>
          <p:cNvPr id="205" name="CustomShape 5"/>
          <p:cNvSpPr/>
          <p:nvPr/>
        </p:nvSpPr>
        <p:spPr>
          <a:xfrm>
            <a:off x="315000" y="969840"/>
            <a:ext cx="5131800" cy="1533600"/>
          </a:xfrm>
          <a:prstGeom prst="rect">
            <a:avLst/>
          </a:prstGeom>
          <a:noFill/>
          <a:ln>
            <a:noFill/>
          </a:ln>
        </p:spPr>
        <p:style>
          <a:lnRef idx="0"/>
          <a:fillRef idx="0"/>
          <a:effectRef idx="0"/>
          <a:fontRef idx="minor"/>
        </p:style>
        <p:txBody>
          <a:bodyPr lIns="90000" rIns="90000" tIns="45000" bIns="45000">
            <a:normAutofit fontScale="70000"/>
          </a:bodyPr>
          <a:p>
            <a:pPr marL="514440" indent="-513720">
              <a:lnSpc>
                <a:spcPct val="105000"/>
              </a:lnSpc>
              <a:spcBef>
                <a:spcPts val="901"/>
              </a:spcBef>
              <a:buClr>
                <a:srgbClr val="5b9bd5"/>
              </a:buClr>
              <a:buFont typeface="Avenir Next LT Pro"/>
              <a:buAutoNum type="arabicPeriod"/>
            </a:pPr>
            <a:r>
              <a:rPr b="0" lang="it-IT" sz="2400" spc="-1" strike="noStrike">
                <a:solidFill>
                  <a:srgbClr val="000000"/>
                </a:solidFill>
                <a:latin typeface="Avenir Next LT Pro"/>
              </a:rPr>
              <a:t>Initialization of solution vector </a:t>
            </a:r>
            <a:r>
              <a:rPr b="1" i="1" lang="it-IT" sz="2400" spc="-1" strike="noStrike">
                <a:solidFill>
                  <a:srgbClr val="000000"/>
                </a:solidFill>
                <a:latin typeface="Avenir Next LT Pro"/>
              </a:rPr>
              <a:t>y</a:t>
            </a:r>
            <a:endParaRPr b="0" lang="it-IT" sz="2400" spc="-1" strike="noStrike">
              <a:latin typeface="Arial"/>
            </a:endParaRPr>
          </a:p>
          <a:p>
            <a:pPr marL="514440" indent="-513720">
              <a:lnSpc>
                <a:spcPct val="105000"/>
              </a:lnSpc>
              <a:spcBef>
                <a:spcPts val="901"/>
              </a:spcBef>
              <a:buClr>
                <a:srgbClr val="5b9bd5"/>
              </a:buClr>
              <a:buFont typeface="Avenir Next LT Pro"/>
              <a:buAutoNum type="arabicPeriod"/>
            </a:pPr>
            <a:r>
              <a:rPr b="0" lang="it-IT" sz="2400" spc="-1" strike="noStrike">
                <a:solidFill>
                  <a:srgbClr val="000000"/>
                </a:solidFill>
                <a:latin typeface="Avenir Next LT Pro"/>
              </a:rPr>
              <a:t>Computation of </a:t>
            </a:r>
            <a:r>
              <a:rPr b="1" i="1" lang="it-IT" sz="2400" spc="-1" strike="noStrike">
                <a:solidFill>
                  <a:srgbClr val="000000"/>
                </a:solidFill>
                <a:latin typeface="Avenir Next LT Pro"/>
              </a:rPr>
              <a:t>tmp = A ⋅ x</a:t>
            </a:r>
            <a:endParaRPr b="0" lang="it-IT" sz="2400" spc="-1" strike="noStrike">
              <a:latin typeface="Arial"/>
            </a:endParaRPr>
          </a:p>
          <a:p>
            <a:pPr marL="514440" indent="-513720">
              <a:lnSpc>
                <a:spcPct val="105000"/>
              </a:lnSpc>
              <a:spcBef>
                <a:spcPts val="901"/>
              </a:spcBef>
              <a:buClr>
                <a:srgbClr val="5b9bd5"/>
              </a:buClr>
              <a:buFont typeface="Avenir Next LT Pro"/>
              <a:buAutoNum type="arabicPeriod"/>
            </a:pPr>
            <a:r>
              <a:rPr b="0" lang="it-IT" sz="2400" spc="-1" strike="noStrike">
                <a:solidFill>
                  <a:srgbClr val="000000"/>
                </a:solidFill>
                <a:latin typeface="Avenir Next LT Pro"/>
              </a:rPr>
              <a:t>Computation of </a:t>
            </a:r>
            <a:r>
              <a:rPr b="1" i="1" lang="it-IT" sz="2400" spc="-1" strike="noStrike">
                <a:solidFill>
                  <a:srgbClr val="000000"/>
                </a:solidFill>
                <a:latin typeface="Avenir Next LT Pro"/>
              </a:rPr>
              <a:t>y = A</a:t>
            </a:r>
            <a:r>
              <a:rPr b="1" i="1" lang="it-IT" sz="2400" spc="-1" strike="noStrike" baseline="30000">
                <a:solidFill>
                  <a:srgbClr val="000000"/>
                </a:solidFill>
                <a:latin typeface="Avenir Next LT Pro"/>
              </a:rPr>
              <a:t>T</a:t>
            </a:r>
            <a:r>
              <a:rPr b="1" i="1" lang="it-IT" sz="2400" spc="-1" strike="noStrike">
                <a:solidFill>
                  <a:srgbClr val="000000"/>
                </a:solidFill>
                <a:latin typeface="Avenir Next LT Pro"/>
              </a:rPr>
              <a:t> ⋅ tmp</a:t>
            </a:r>
            <a:endParaRPr b="0" lang="it-IT" sz="2400" spc="-1" strike="noStrike">
              <a:latin typeface="Arial"/>
            </a:endParaRPr>
          </a:p>
        </p:txBody>
      </p:sp>
      <p:pic>
        <p:nvPicPr>
          <p:cNvPr id="206" name="Immagine 4" descr=""/>
          <p:cNvPicPr/>
          <p:nvPr/>
        </p:nvPicPr>
        <p:blipFill>
          <a:blip r:embed="rId1"/>
          <a:stretch/>
        </p:blipFill>
        <p:spPr>
          <a:xfrm>
            <a:off x="5837760" y="277560"/>
            <a:ext cx="5025960" cy="3894840"/>
          </a:xfrm>
          <a:prstGeom prst="rect">
            <a:avLst/>
          </a:prstGeom>
          <a:ln>
            <a:noFill/>
          </a:ln>
        </p:spPr>
      </p:pic>
      <p:sp>
        <p:nvSpPr>
          <p:cNvPr id="207" name="CustomShape 6"/>
          <p:cNvSpPr/>
          <p:nvPr/>
        </p:nvSpPr>
        <p:spPr>
          <a:xfrm>
            <a:off x="5702040" y="131400"/>
            <a:ext cx="3637440" cy="837000"/>
          </a:xfrm>
          <a:prstGeom prst="rect">
            <a:avLst/>
          </a:prstGeom>
          <a:noFill/>
          <a:ln w="38160">
            <a:solidFill>
              <a:srgbClr val="ff0000"/>
            </a:solidFill>
            <a:round/>
          </a:ln>
        </p:spPr>
        <p:style>
          <a:lnRef idx="2">
            <a:schemeClr val="accent1">
              <a:shade val="15000"/>
            </a:schemeClr>
          </a:lnRef>
          <a:fillRef idx="1">
            <a:schemeClr val="accent1"/>
          </a:fillRef>
          <a:effectRef idx="0">
            <a:schemeClr val="accent1"/>
          </a:effectRef>
          <a:fontRef idx="minor"/>
        </p:style>
      </p:sp>
      <p:sp>
        <p:nvSpPr>
          <p:cNvPr id="208" name="CustomShape 7"/>
          <p:cNvSpPr/>
          <p:nvPr/>
        </p:nvSpPr>
        <p:spPr>
          <a:xfrm>
            <a:off x="6183720" y="2303280"/>
            <a:ext cx="4600800" cy="837000"/>
          </a:xfrm>
          <a:prstGeom prst="rect">
            <a:avLst/>
          </a:prstGeom>
          <a:noFill/>
          <a:ln w="38160">
            <a:solidFill>
              <a:srgbClr val="00b050"/>
            </a:solidFill>
            <a:round/>
          </a:ln>
        </p:spPr>
        <p:style>
          <a:lnRef idx="2">
            <a:schemeClr val="accent1">
              <a:shade val="15000"/>
            </a:schemeClr>
          </a:lnRef>
          <a:fillRef idx="1">
            <a:schemeClr val="accent1"/>
          </a:fillRef>
          <a:effectRef idx="0">
            <a:schemeClr val="accent1"/>
          </a:effectRef>
          <a:fontRef idx="minor"/>
        </p:style>
      </p:sp>
      <p:sp>
        <p:nvSpPr>
          <p:cNvPr id="209" name="CustomShape 8"/>
          <p:cNvSpPr/>
          <p:nvPr/>
        </p:nvSpPr>
        <p:spPr>
          <a:xfrm>
            <a:off x="6183720" y="3272400"/>
            <a:ext cx="4600800" cy="837000"/>
          </a:xfrm>
          <a:prstGeom prst="rect">
            <a:avLst/>
          </a:prstGeom>
          <a:noFill/>
          <a:ln w="38160">
            <a:solidFill>
              <a:srgbClr val="00b0f0"/>
            </a:solidFill>
            <a:round/>
          </a:ln>
        </p:spPr>
        <p:style>
          <a:lnRef idx="2">
            <a:schemeClr val="accent1">
              <a:shade val="15000"/>
            </a:schemeClr>
          </a:lnRef>
          <a:fillRef idx="1">
            <a:schemeClr val="accent1"/>
          </a:fillRef>
          <a:effectRef idx="0">
            <a:schemeClr val="accent1"/>
          </a:effectRef>
          <a:fontRef idx="minor"/>
        </p:style>
      </p:sp>
      <p:sp>
        <p:nvSpPr>
          <p:cNvPr id="210" name="CustomShape 9"/>
          <p:cNvSpPr/>
          <p:nvPr/>
        </p:nvSpPr>
        <p:spPr>
          <a:xfrm flipH="1" flipV="1" rot="5400000">
            <a:off x="4081680" y="-651240"/>
            <a:ext cx="419400" cy="2820600"/>
          </a:xfrm>
          <a:prstGeom prst="bentConnector2">
            <a:avLst/>
          </a:prstGeom>
          <a:noFill/>
          <a:ln w="28440">
            <a:solidFill>
              <a:srgbClr val="ff0000"/>
            </a:solidFill>
            <a:round/>
            <a:tailEnd len="med" type="triangle" w="med"/>
          </a:ln>
        </p:spPr>
        <p:style>
          <a:lnRef idx="0"/>
          <a:fillRef idx="0"/>
          <a:effectRef idx="0"/>
          <a:fontRef idx="minor"/>
        </p:style>
      </p:sp>
      <p:sp>
        <p:nvSpPr>
          <p:cNvPr id="211" name="CustomShape 10"/>
          <p:cNvSpPr/>
          <p:nvPr/>
        </p:nvSpPr>
        <p:spPr>
          <a:xfrm>
            <a:off x="4869000" y="1726920"/>
            <a:ext cx="1314360" cy="994680"/>
          </a:xfrm>
          <a:prstGeom prst="bentConnector3">
            <a:avLst>
              <a:gd name="adj1" fmla="val 65662"/>
            </a:avLst>
          </a:prstGeom>
          <a:noFill/>
          <a:ln w="28440">
            <a:solidFill>
              <a:srgbClr val="00b050"/>
            </a:solidFill>
            <a:round/>
            <a:tailEnd len="med" type="triangle" w="med"/>
          </a:ln>
        </p:spPr>
        <p:style>
          <a:lnRef idx="0"/>
          <a:fillRef idx="0"/>
          <a:effectRef idx="0"/>
          <a:fontRef idx="minor"/>
        </p:style>
      </p:sp>
      <p:sp>
        <p:nvSpPr>
          <p:cNvPr id="212" name="CustomShape 11"/>
          <p:cNvSpPr/>
          <p:nvPr/>
        </p:nvSpPr>
        <p:spPr>
          <a:xfrm>
            <a:off x="4794480" y="2223000"/>
            <a:ext cx="1365480" cy="1361520"/>
          </a:xfrm>
          <a:prstGeom prst="bentConnector3">
            <a:avLst>
              <a:gd name="adj1" fmla="val 50000"/>
            </a:avLst>
          </a:prstGeom>
          <a:noFill/>
          <a:ln w="28440">
            <a:solidFill>
              <a:srgbClr val="00b0f0"/>
            </a:solidFill>
            <a:round/>
            <a:tailEnd len="med" type="triangle" w="med"/>
          </a:ln>
        </p:spPr>
        <p:style>
          <a:lnRef idx="0"/>
          <a:fillRef idx="0"/>
          <a:effectRef idx="0"/>
          <a:fontRef idx="minor"/>
        </p:style>
      </p:sp>
      <p:pic>
        <p:nvPicPr>
          <p:cNvPr id="213" name="Immagine 17" descr=""/>
          <p:cNvPicPr/>
          <p:nvPr/>
        </p:nvPicPr>
        <p:blipFill>
          <a:blip r:embed="rId2"/>
          <a:stretch/>
        </p:blipFill>
        <p:spPr>
          <a:xfrm>
            <a:off x="762120" y="2811600"/>
            <a:ext cx="4362120" cy="3637800"/>
          </a:xfrm>
          <a:prstGeom prst="rect">
            <a:avLst/>
          </a:prstGeom>
          <a:ln>
            <a:noFill/>
          </a:ln>
        </p:spPr>
      </p:pic>
      <p:sp>
        <p:nvSpPr>
          <p:cNvPr id="214" name="CustomShape 12"/>
          <p:cNvSpPr/>
          <p:nvPr/>
        </p:nvSpPr>
        <p:spPr>
          <a:xfrm rot="5400000">
            <a:off x="6509520" y="2788200"/>
            <a:ext cx="457200" cy="3225600"/>
          </a:xfrm>
          <a:prstGeom prst="bentConnector2">
            <a:avLst/>
          </a:prstGeom>
          <a:noFill/>
          <a:ln w="28440">
            <a:solidFill>
              <a:srgbClr val="000000"/>
            </a:solidFill>
            <a:round/>
            <a:tailEnd len="med" type="triangle" w="med"/>
          </a:ln>
        </p:spPr>
        <p:style>
          <a:lnRef idx="0"/>
          <a:fillRef idx="0"/>
          <a:effectRef idx="0"/>
          <a:fontRef idx="minor"/>
        </p:style>
      </p:sp>
    </p:spTree>
  </p:cSld>
  <mc:AlternateContent>
    <mc:Choice Requires="p14">
      <p:transition spd="slow" p14:dur="2000"/>
    </mc:Choice>
    <mc:Fallback>
      <p:transition spd="slow"/>
    </mc:Fallback>
  </mc:AlternateContent>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CustomShape 1"/>
          <p:cNvSpPr/>
          <p:nvPr/>
        </p:nvSpPr>
        <p:spPr>
          <a:xfrm>
            <a:off x="804960" y="839160"/>
            <a:ext cx="9142920" cy="821880"/>
          </a:xfrm>
          <a:prstGeom prst="rect">
            <a:avLst/>
          </a:prstGeom>
          <a:noFill/>
          <a:ln>
            <a:noFill/>
          </a:ln>
        </p:spPr>
        <p:style>
          <a:lnRef idx="0"/>
          <a:fillRef idx="0"/>
          <a:effectRef idx="0"/>
          <a:fontRef idx="minor"/>
        </p:style>
        <p:txBody>
          <a:bodyPr lIns="90000" rIns="90000" tIns="45000" bIns="45000">
            <a:normAutofit fontScale="45000"/>
          </a:bodyPr>
          <a:p>
            <a:pPr>
              <a:lnSpc>
                <a:spcPct val="95000"/>
              </a:lnSpc>
            </a:pPr>
            <a:r>
              <a:rPr b="0" lang="it-IT" sz="4200" spc="-52" strike="noStrike">
                <a:solidFill>
                  <a:srgbClr val="000000"/>
                </a:solidFill>
                <a:latin typeface="Aharoni"/>
              </a:rPr>
              <a:t>Our Kernels:</a:t>
            </a:r>
            <a:br/>
            <a:endParaRPr b="0" lang="it-IT" sz="4200" spc="-1" strike="noStrike">
              <a:latin typeface="Arial"/>
            </a:endParaRPr>
          </a:p>
        </p:txBody>
      </p:sp>
      <p:pic>
        <p:nvPicPr>
          <p:cNvPr id="216" name="Immagine 6" descr=""/>
          <p:cNvPicPr/>
          <p:nvPr/>
        </p:nvPicPr>
        <p:blipFill>
          <a:blip r:embed="rId1"/>
          <a:stretch/>
        </p:blipFill>
        <p:spPr>
          <a:xfrm>
            <a:off x="833040" y="1708560"/>
            <a:ext cx="5262120" cy="3468960"/>
          </a:xfrm>
          <a:prstGeom prst="rect">
            <a:avLst/>
          </a:prstGeom>
          <a:ln>
            <a:noFill/>
          </a:ln>
        </p:spPr>
      </p:pic>
      <p:pic>
        <p:nvPicPr>
          <p:cNvPr id="217" name="Immagine 10" descr=""/>
          <p:cNvPicPr/>
          <p:nvPr/>
        </p:nvPicPr>
        <p:blipFill>
          <a:blip r:embed="rId2"/>
          <a:stretch/>
        </p:blipFill>
        <p:spPr>
          <a:xfrm>
            <a:off x="6296400" y="1708560"/>
            <a:ext cx="5061960" cy="3468960"/>
          </a:xfrm>
          <a:prstGeom prst="rect">
            <a:avLst/>
          </a:prstGeom>
          <a:ln>
            <a:noFill/>
          </a:ln>
        </p:spPr>
      </p:pic>
      <p:sp>
        <p:nvSpPr>
          <p:cNvPr id="218" name="CustomShape 2"/>
          <p:cNvSpPr/>
          <p:nvPr/>
        </p:nvSpPr>
        <p:spPr>
          <a:xfrm>
            <a:off x="385560" y="5515920"/>
            <a:ext cx="9346680" cy="3949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it-IT" sz="2000" spc="-1" strike="noStrike">
                <a:solidFill>
                  <a:srgbClr val="000000"/>
                </a:solidFill>
                <a:latin typeface="Avenir Next LT Pro"/>
                <a:ea typeface="DejaVu Sans"/>
              </a:rPr>
              <a:t>Plus another version using the shared memory for the vector x and tmp</a:t>
            </a:r>
            <a:endParaRPr b="0" lang="it-IT" sz="2000" spc="-1" strike="noStrike">
              <a:latin typeface="Arial"/>
            </a:endParaRPr>
          </a:p>
        </p:txBody>
      </p:sp>
    </p:spTree>
  </p:cSld>
  <mc:AlternateContent>
    <mc:Choice Requires="p14">
      <p:transition spd="slow" p14:dur="2000"/>
    </mc:Choice>
    <mc:Fallback>
      <p:transition spd="slow"/>
    </mc:Fallback>
  </mc:AlternateContent>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19" name="CustomShape 1"/>
          <p:cNvSpPr/>
          <p:nvPr/>
        </p:nvSpPr>
        <p:spPr>
          <a:xfrm>
            <a:off x="0" y="0"/>
            <a:ext cx="12191040" cy="6104520"/>
          </a:xfrm>
          <a:custGeom>
            <a:avLst/>
            <a:gdLst/>
            <a:ah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rotWithShape="0">
            <a:gsLst>
              <a:gs pos="10000">
                <a:srgbClr val="5b9bd5"/>
              </a:gs>
              <a:gs pos="30000">
                <a:srgbClr val="cf9b00"/>
              </a:gs>
              <a:gs pos="50000">
                <a:srgbClr val="c8c8c8"/>
              </a:gs>
              <a:gs pos="70000">
                <a:srgbClr val="ed7d31"/>
              </a:gs>
              <a:gs pos="90000">
                <a:srgbClr val="4472c4"/>
              </a:gs>
            </a:gsLst>
            <a:lin ang="7200000"/>
          </a:gradFill>
          <a:ln>
            <a:noFill/>
          </a:ln>
        </p:spPr>
        <p:style>
          <a:lnRef idx="2">
            <a:schemeClr val="accent1">
              <a:shade val="50000"/>
            </a:schemeClr>
          </a:lnRef>
          <a:fillRef idx="1">
            <a:schemeClr val="accent1"/>
          </a:fillRef>
          <a:effectRef idx="0">
            <a:schemeClr val="accent1"/>
          </a:effectRef>
          <a:fontRef idx="minor"/>
        </p:style>
      </p:sp>
      <p:sp>
        <p:nvSpPr>
          <p:cNvPr id="220" name="CustomShape 2"/>
          <p:cNvSpPr/>
          <p:nvPr/>
        </p:nvSpPr>
        <p:spPr>
          <a:xfrm>
            <a:off x="3210120" y="2442960"/>
            <a:ext cx="7191720" cy="1461600"/>
          </a:xfrm>
          <a:prstGeom prst="rect">
            <a:avLst/>
          </a:prstGeom>
          <a:noFill/>
          <a:ln>
            <a:noFill/>
          </a:ln>
        </p:spPr>
        <p:style>
          <a:lnRef idx="0"/>
          <a:fillRef idx="0"/>
          <a:effectRef idx="0"/>
          <a:fontRef idx="minor"/>
        </p:style>
      </p:sp>
      <p:sp>
        <p:nvSpPr>
          <p:cNvPr id="221" name="CustomShape 3"/>
          <p:cNvSpPr/>
          <p:nvPr/>
        </p:nvSpPr>
        <p:spPr>
          <a:xfrm>
            <a:off x="1673640" y="231120"/>
            <a:ext cx="8843760" cy="834120"/>
          </a:xfrm>
          <a:prstGeom prst="rect">
            <a:avLst/>
          </a:prstGeom>
          <a:noFill/>
          <a:ln>
            <a:noFill/>
          </a:ln>
        </p:spPr>
        <p:style>
          <a:lnRef idx="0"/>
          <a:fillRef idx="0"/>
          <a:effectRef idx="0"/>
          <a:fontRef idx="minor"/>
        </p:style>
      </p:sp>
      <p:sp>
        <p:nvSpPr>
          <p:cNvPr id="222" name="TextShape 4"/>
          <p:cNvSpPr txBox="1"/>
          <p:nvPr/>
        </p:nvSpPr>
        <p:spPr>
          <a:xfrm>
            <a:off x="2937600" y="810000"/>
            <a:ext cx="6526080" cy="1008000"/>
          </a:xfrm>
          <a:prstGeom prst="rect">
            <a:avLst/>
          </a:prstGeom>
          <a:noFill/>
          <a:ln>
            <a:noFill/>
          </a:ln>
        </p:spPr>
        <p:txBody>
          <a:bodyPr lIns="90000" rIns="90000" tIns="45000" bIns="45000">
            <a:spAutoFit/>
          </a:bodyPr>
          <a:p>
            <a:r>
              <a:rPr b="0" lang="it-IT" sz="4400" spc="-52" strike="noStrike">
                <a:solidFill>
                  <a:srgbClr val="000000"/>
                </a:solidFill>
                <a:latin typeface="Aharoni"/>
              </a:rPr>
              <a:t>RESULTS COMPARISON</a:t>
            </a:r>
            <a:r>
              <a:rPr b="0" lang="it-IT" sz="1800" spc="-1" strike="noStrike">
                <a:solidFill>
                  <a:srgbClr val="000000"/>
                </a:solidFill>
                <a:latin typeface="Aharoni"/>
              </a:rPr>
              <a:t> </a:t>
            </a:r>
            <a:br/>
            <a:endParaRPr b="0" lang="it-IT" sz="1800" spc="-1" strike="noStrike">
              <a:latin typeface="Arial"/>
            </a:endParaRPr>
          </a:p>
        </p:txBody>
      </p:sp>
      <p:pic>
        <p:nvPicPr>
          <p:cNvPr id="223" name="" descr=""/>
          <p:cNvPicPr/>
          <p:nvPr/>
        </p:nvPicPr>
        <p:blipFill>
          <a:blip r:embed="rId1"/>
          <a:stretch/>
        </p:blipFill>
        <p:spPr>
          <a:xfrm>
            <a:off x="1847880" y="1508040"/>
            <a:ext cx="8520120" cy="5112000"/>
          </a:xfrm>
          <a:prstGeom prst="rect">
            <a:avLst/>
          </a:prstGeom>
          <a:ln>
            <a:noFill/>
          </a:ln>
        </p:spPr>
      </p:pic>
    </p:spTree>
  </p:cSld>
  <mc:AlternateContent>
    <mc:Choice Requires="p14">
      <p:transition spd="slow" p14:dur="2000"/>
    </mc:Choice>
    <mc:Fallback>
      <p:transition spd="slow"/>
    </mc:Fallback>
  </mc:AlternateContent>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24" name="CustomShape 1"/>
          <p:cNvSpPr/>
          <p:nvPr/>
        </p:nvSpPr>
        <p:spPr>
          <a:xfrm>
            <a:off x="0" y="0"/>
            <a:ext cx="12191040" cy="6104520"/>
          </a:xfrm>
          <a:custGeom>
            <a:avLst/>
            <a:gdLst/>
            <a:ah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rotWithShape="0">
            <a:gsLst>
              <a:gs pos="10000">
                <a:srgbClr val="5b9bd5"/>
              </a:gs>
              <a:gs pos="30000">
                <a:srgbClr val="cf9b00"/>
              </a:gs>
              <a:gs pos="50000">
                <a:srgbClr val="c8c8c8"/>
              </a:gs>
              <a:gs pos="70000">
                <a:srgbClr val="ed7d31"/>
              </a:gs>
              <a:gs pos="90000">
                <a:srgbClr val="4472c4"/>
              </a:gs>
            </a:gsLst>
            <a:lin ang="7200000"/>
          </a:gradFill>
          <a:ln>
            <a:noFill/>
          </a:ln>
        </p:spPr>
        <p:style>
          <a:lnRef idx="2">
            <a:schemeClr val="accent1">
              <a:shade val="50000"/>
            </a:schemeClr>
          </a:lnRef>
          <a:fillRef idx="1">
            <a:schemeClr val="accent1"/>
          </a:fillRef>
          <a:effectRef idx="0">
            <a:schemeClr val="accent1"/>
          </a:effectRef>
          <a:fontRef idx="minor"/>
        </p:style>
      </p:sp>
      <p:sp>
        <p:nvSpPr>
          <p:cNvPr id="225" name="CustomShape 2"/>
          <p:cNvSpPr/>
          <p:nvPr/>
        </p:nvSpPr>
        <p:spPr>
          <a:xfrm>
            <a:off x="3210120" y="2442960"/>
            <a:ext cx="7191720" cy="1461600"/>
          </a:xfrm>
          <a:prstGeom prst="rect">
            <a:avLst/>
          </a:prstGeom>
          <a:noFill/>
          <a:ln>
            <a:noFill/>
          </a:ln>
        </p:spPr>
        <p:style>
          <a:lnRef idx="0"/>
          <a:fillRef idx="0"/>
          <a:effectRef idx="0"/>
          <a:fontRef idx="minor"/>
        </p:style>
      </p:sp>
      <p:pic>
        <p:nvPicPr>
          <p:cNvPr id="226" name="" descr=""/>
          <p:cNvPicPr/>
          <p:nvPr/>
        </p:nvPicPr>
        <p:blipFill>
          <a:blip r:embed="rId1"/>
          <a:stretch/>
        </p:blipFill>
        <p:spPr>
          <a:xfrm>
            <a:off x="1728000" y="792000"/>
            <a:ext cx="8481600" cy="6058440"/>
          </a:xfrm>
          <a:prstGeom prst="rect">
            <a:avLst/>
          </a:prstGeom>
          <a:ln>
            <a:noFill/>
          </a:ln>
        </p:spPr>
      </p:pic>
    </p:spTree>
  </p:cSld>
  <mc:AlternateContent>
    <mc:Choice Requires="p14">
      <p:transition spd="slow" p14:dur="2000"/>
    </mc:Choice>
    <mc:Fallback>
      <p:transition spd="slow"/>
    </mc:Fallback>
  </mc:AlternateContent>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27" name="CustomShape 1"/>
          <p:cNvSpPr/>
          <p:nvPr/>
        </p:nvSpPr>
        <p:spPr>
          <a:xfrm>
            <a:off x="0" y="0"/>
            <a:ext cx="12191040" cy="6104520"/>
          </a:xfrm>
          <a:custGeom>
            <a:avLst/>
            <a:gdLst/>
            <a:ah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rotWithShape="0">
            <a:gsLst>
              <a:gs pos="10000">
                <a:srgbClr val="5b9bd5"/>
              </a:gs>
              <a:gs pos="30000">
                <a:srgbClr val="cf9b00"/>
              </a:gs>
              <a:gs pos="50000">
                <a:srgbClr val="c8c8c8"/>
              </a:gs>
              <a:gs pos="70000">
                <a:srgbClr val="ed7d31"/>
              </a:gs>
              <a:gs pos="90000">
                <a:srgbClr val="4472c4"/>
              </a:gs>
            </a:gsLst>
            <a:lin ang="7200000"/>
          </a:gradFill>
          <a:ln>
            <a:noFill/>
          </a:ln>
        </p:spPr>
        <p:style>
          <a:lnRef idx="2">
            <a:schemeClr val="accent1">
              <a:shade val="50000"/>
            </a:schemeClr>
          </a:lnRef>
          <a:fillRef idx="1">
            <a:schemeClr val="accent1"/>
          </a:fillRef>
          <a:effectRef idx="0">
            <a:schemeClr val="accent1"/>
          </a:effectRef>
          <a:fontRef idx="minor"/>
        </p:style>
      </p:sp>
      <p:sp>
        <p:nvSpPr>
          <p:cNvPr id="228" name="CustomShape 2"/>
          <p:cNvSpPr/>
          <p:nvPr/>
        </p:nvSpPr>
        <p:spPr>
          <a:xfrm>
            <a:off x="3210120" y="2442960"/>
            <a:ext cx="7191720" cy="1461600"/>
          </a:xfrm>
          <a:prstGeom prst="rect">
            <a:avLst/>
          </a:prstGeom>
          <a:noFill/>
          <a:ln>
            <a:noFill/>
          </a:ln>
        </p:spPr>
        <p:style>
          <a:lnRef idx="0"/>
          <a:fillRef idx="0"/>
          <a:effectRef idx="0"/>
          <a:fontRef idx="minor"/>
        </p:style>
      </p:sp>
      <p:pic>
        <p:nvPicPr>
          <p:cNvPr id="229" name="" descr=""/>
          <p:cNvPicPr/>
          <p:nvPr/>
        </p:nvPicPr>
        <p:blipFill>
          <a:blip r:embed="rId1"/>
          <a:stretch/>
        </p:blipFill>
        <p:spPr>
          <a:xfrm>
            <a:off x="1800000" y="792000"/>
            <a:ext cx="8496000" cy="6039720"/>
          </a:xfrm>
          <a:prstGeom prst="rect">
            <a:avLst/>
          </a:prstGeom>
          <a:ln>
            <a:noFill/>
          </a:ln>
        </p:spPr>
      </p:pic>
    </p:spTree>
  </p:cSld>
  <mc:AlternateContent>
    <mc:Choice Requires="p14">
      <p:transition spd="slow" p14:dur="2000"/>
    </mc:Choice>
    <mc:Fallback>
      <p:transition spd="slow"/>
    </mc:Fallback>
  </mc:AlternateContent>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30" name="CustomShape 1"/>
          <p:cNvSpPr/>
          <p:nvPr/>
        </p:nvSpPr>
        <p:spPr>
          <a:xfrm>
            <a:off x="0" y="0"/>
            <a:ext cx="12191040" cy="6104520"/>
          </a:xfrm>
          <a:custGeom>
            <a:avLst/>
            <a:gdLst/>
            <a:ah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rotWithShape="0">
            <a:gsLst>
              <a:gs pos="10000">
                <a:srgbClr val="5b9bd5"/>
              </a:gs>
              <a:gs pos="30000">
                <a:srgbClr val="cf9b00"/>
              </a:gs>
              <a:gs pos="50000">
                <a:srgbClr val="c8c8c8"/>
              </a:gs>
              <a:gs pos="70000">
                <a:srgbClr val="ed7d31"/>
              </a:gs>
              <a:gs pos="90000">
                <a:srgbClr val="4472c4"/>
              </a:gs>
            </a:gsLst>
            <a:lin ang="7200000"/>
          </a:gradFill>
          <a:ln>
            <a:noFill/>
          </a:ln>
        </p:spPr>
        <p:style>
          <a:lnRef idx="2">
            <a:schemeClr val="accent1">
              <a:shade val="50000"/>
            </a:schemeClr>
          </a:lnRef>
          <a:fillRef idx="1">
            <a:schemeClr val="accent1"/>
          </a:fillRef>
          <a:effectRef idx="0">
            <a:schemeClr val="accent1"/>
          </a:effectRef>
          <a:fontRef idx="minor"/>
        </p:style>
      </p:sp>
      <p:sp>
        <p:nvSpPr>
          <p:cNvPr id="231" name="CustomShape 2"/>
          <p:cNvSpPr/>
          <p:nvPr/>
        </p:nvSpPr>
        <p:spPr>
          <a:xfrm>
            <a:off x="3865320" y="2442960"/>
            <a:ext cx="5880960" cy="760680"/>
          </a:xfrm>
          <a:prstGeom prst="rect">
            <a:avLst/>
          </a:prstGeom>
          <a:noFill/>
          <a:ln>
            <a:noFill/>
          </a:ln>
        </p:spPr>
        <p:style>
          <a:lnRef idx="0"/>
          <a:fillRef idx="0"/>
          <a:effectRef idx="0"/>
          <a:fontRef idx="minor"/>
        </p:style>
      </p:sp>
      <p:sp>
        <p:nvSpPr>
          <p:cNvPr id="232" name="TextShape 3"/>
          <p:cNvSpPr txBox="1"/>
          <p:nvPr/>
        </p:nvSpPr>
        <p:spPr>
          <a:xfrm>
            <a:off x="3241440" y="914400"/>
            <a:ext cx="5880600" cy="743040"/>
          </a:xfrm>
          <a:prstGeom prst="rect">
            <a:avLst/>
          </a:prstGeom>
          <a:noFill/>
          <a:ln>
            <a:noFill/>
          </a:ln>
        </p:spPr>
        <p:txBody>
          <a:bodyPr lIns="90000" rIns="90000" tIns="45000" bIns="45000">
            <a:spAutoFit/>
          </a:bodyPr>
          <a:p>
            <a:r>
              <a:rPr b="0" lang="it-IT" sz="4400" spc="-52" strike="noStrike">
                <a:solidFill>
                  <a:srgbClr val="000000"/>
                </a:solidFill>
                <a:latin typeface="Aharoni"/>
                <a:ea typeface="DejaVu Sans"/>
              </a:rPr>
              <a:t>SPEEDUP ACHIEVED  </a:t>
            </a:r>
            <a:endParaRPr b="0" lang="it-IT" sz="4400" spc="-1" strike="noStrike">
              <a:latin typeface="Arial"/>
            </a:endParaRPr>
          </a:p>
        </p:txBody>
      </p:sp>
      <p:pic>
        <p:nvPicPr>
          <p:cNvPr id="233" name="" descr=""/>
          <p:cNvPicPr/>
          <p:nvPr/>
        </p:nvPicPr>
        <p:blipFill>
          <a:blip r:embed="rId1"/>
          <a:stretch/>
        </p:blipFill>
        <p:spPr>
          <a:xfrm>
            <a:off x="1728000" y="1512000"/>
            <a:ext cx="8685720" cy="5211360"/>
          </a:xfrm>
          <a:prstGeom prst="rect">
            <a:avLst/>
          </a:prstGeom>
          <a:ln>
            <a:noFill/>
          </a:ln>
        </p:spPr>
      </p:pic>
    </p:spTree>
  </p:cSld>
  <mc:AlternateContent>
    <mc:Choice Requires="p14">
      <p:transition spd="slow" p14:dur="2000"/>
    </mc:Choice>
    <mc:Fallback>
      <p:transition spd="slow"/>
    </mc:Fallback>
  </mc:AlternateContent>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34" name="CustomShape 1"/>
          <p:cNvSpPr/>
          <p:nvPr/>
        </p:nvSpPr>
        <p:spPr>
          <a:xfrm>
            <a:off x="0" y="0"/>
            <a:ext cx="12191040" cy="6856920"/>
          </a:xfrm>
          <a:prstGeom prst="rect">
            <a:avLst/>
          </a:prstGeom>
          <a:solidFill>
            <a:schemeClr val="lt1"/>
          </a:solidFill>
          <a:ln>
            <a:noFill/>
          </a:ln>
        </p:spPr>
        <p:style>
          <a:lnRef idx="2">
            <a:schemeClr val="accent1">
              <a:shade val="50000"/>
            </a:schemeClr>
          </a:lnRef>
          <a:fillRef idx="1">
            <a:schemeClr val="accent1"/>
          </a:fillRef>
          <a:effectRef idx="0">
            <a:schemeClr val="accent1"/>
          </a:effectRef>
          <a:fontRef idx="minor"/>
        </p:style>
      </p:sp>
      <p:sp>
        <p:nvSpPr>
          <p:cNvPr id="235" name="CustomShape 2"/>
          <p:cNvSpPr/>
          <p:nvPr/>
        </p:nvSpPr>
        <p:spPr>
          <a:xfrm>
            <a:off x="0" y="0"/>
            <a:ext cx="12191040" cy="6856920"/>
          </a:xfrm>
          <a:prstGeom prst="rect">
            <a:avLst/>
          </a:prstGeom>
          <a:gradFill rotWithShape="0">
            <a:gsLst>
              <a:gs pos="10000">
                <a:srgbClr val="5b9bd5"/>
              </a:gs>
              <a:gs pos="30000">
                <a:srgbClr val="cf9b00"/>
              </a:gs>
              <a:gs pos="50000">
                <a:srgbClr val="c8c8c8"/>
              </a:gs>
              <a:gs pos="70000">
                <a:srgbClr val="ed7d31"/>
              </a:gs>
              <a:gs pos="90000">
                <a:srgbClr val="4472c4"/>
              </a:gs>
            </a:gsLst>
            <a:lin ang="7200000"/>
          </a:gradFill>
          <a:ln>
            <a:noFill/>
          </a:ln>
        </p:spPr>
        <p:style>
          <a:lnRef idx="2">
            <a:schemeClr val="accent1">
              <a:shade val="50000"/>
            </a:schemeClr>
          </a:lnRef>
          <a:fillRef idx="1">
            <a:schemeClr val="accent1"/>
          </a:fillRef>
          <a:effectRef idx="0">
            <a:schemeClr val="accent1"/>
          </a:effectRef>
          <a:fontRef idx="minor"/>
        </p:style>
      </p:sp>
      <p:sp>
        <p:nvSpPr>
          <p:cNvPr id="236" name="CustomShape 3"/>
          <p:cNvSpPr/>
          <p:nvPr/>
        </p:nvSpPr>
        <p:spPr>
          <a:xfrm>
            <a:off x="1008000" y="1065240"/>
            <a:ext cx="10048320" cy="4726440"/>
          </a:xfrm>
          <a:prstGeom prst="rect">
            <a:avLst/>
          </a:prstGeom>
          <a:solidFill>
            <a:schemeClr val="lt1"/>
          </a:solidFill>
          <a:ln>
            <a:noFill/>
          </a:ln>
        </p:spPr>
        <p:style>
          <a:lnRef idx="2">
            <a:schemeClr val="accent1">
              <a:shade val="50000"/>
            </a:schemeClr>
          </a:lnRef>
          <a:fillRef idx="1">
            <a:schemeClr val="accent1"/>
          </a:fillRef>
          <a:effectRef idx="0">
            <a:schemeClr val="accent1"/>
          </a:effectRef>
          <a:fontRef idx="minor"/>
        </p:style>
      </p:sp>
      <p:sp>
        <p:nvSpPr>
          <p:cNvPr id="237" name="CustomShape 4"/>
          <p:cNvSpPr/>
          <p:nvPr/>
        </p:nvSpPr>
        <p:spPr>
          <a:xfrm>
            <a:off x="1830240" y="1790280"/>
            <a:ext cx="8530200" cy="1071720"/>
          </a:xfrm>
          <a:prstGeom prst="rect">
            <a:avLst/>
          </a:prstGeom>
          <a:noFill/>
          <a:ln>
            <a:noFill/>
          </a:ln>
        </p:spPr>
        <p:style>
          <a:lnRef idx="0"/>
          <a:fillRef idx="0"/>
          <a:effectRef idx="0"/>
          <a:fontRef idx="minor"/>
        </p:style>
        <p:txBody>
          <a:bodyPr lIns="90000" rIns="90000" tIns="45000" bIns="45000">
            <a:normAutofit/>
          </a:bodyPr>
          <a:p>
            <a:pPr>
              <a:lnSpc>
                <a:spcPct val="95000"/>
              </a:lnSpc>
            </a:pPr>
            <a:r>
              <a:rPr b="0" lang="it-IT" sz="4200" spc="-52" strike="noStrike">
                <a:solidFill>
                  <a:srgbClr val="000000"/>
                </a:solidFill>
                <a:latin typeface="Aharoni"/>
              </a:rPr>
              <a:t>Conclusions</a:t>
            </a:r>
            <a:r>
              <a:rPr b="0" lang="it-IT" sz="4200" spc="-52" strike="noStrike">
                <a:solidFill>
                  <a:srgbClr val="000000"/>
                </a:solidFill>
                <a:latin typeface="Aharoni"/>
              </a:rPr>
              <a:t>	</a:t>
            </a:r>
            <a:endParaRPr b="0" lang="it-IT" sz="4200" spc="-1" strike="noStrike">
              <a:latin typeface="Arial"/>
            </a:endParaRPr>
          </a:p>
        </p:txBody>
      </p:sp>
      <p:sp>
        <p:nvSpPr>
          <p:cNvPr id="238" name="CustomShape 5"/>
          <p:cNvSpPr/>
          <p:nvPr/>
        </p:nvSpPr>
        <p:spPr>
          <a:xfrm>
            <a:off x="1395360" y="2286000"/>
            <a:ext cx="8530200" cy="2971080"/>
          </a:xfrm>
          <a:prstGeom prst="rect">
            <a:avLst/>
          </a:prstGeom>
          <a:noFill/>
          <a:ln>
            <a:noFill/>
          </a:ln>
        </p:spPr>
        <p:style>
          <a:lnRef idx="0"/>
          <a:fillRef idx="0"/>
          <a:effectRef idx="0"/>
          <a:fontRef idx="minor"/>
        </p:style>
        <p:txBody>
          <a:bodyPr lIns="90000" rIns="90000" tIns="45000" bIns="45000">
            <a:normAutofit/>
          </a:bodyPr>
          <a:p>
            <a:pPr marL="228600">
              <a:lnSpc>
                <a:spcPct val="105000"/>
              </a:lnSpc>
              <a:spcBef>
                <a:spcPts val="901"/>
              </a:spcBef>
            </a:pPr>
            <a:endParaRPr b="0" lang="it-IT" sz="1800" spc="-1" strike="noStrike">
              <a:latin typeface="Arial"/>
            </a:endParaRPr>
          </a:p>
          <a:p>
            <a:pPr marL="365760" indent="-365040">
              <a:lnSpc>
                <a:spcPct val="105000"/>
              </a:lnSpc>
              <a:spcBef>
                <a:spcPts val="901"/>
              </a:spcBef>
              <a:buClr>
                <a:srgbClr val="5b9bd5"/>
              </a:buClr>
              <a:buFont typeface="Avenir Next LT Pro"/>
              <a:buChar char="+"/>
            </a:pPr>
            <a:r>
              <a:rPr b="0" lang="it-IT" sz="2600" spc="-1" strike="noStrike">
                <a:solidFill>
                  <a:srgbClr val="000000"/>
                </a:solidFill>
                <a:latin typeface="Avenir Next LT Pro"/>
              </a:rPr>
              <a:t>Sub-par speedup</a:t>
            </a:r>
            <a:endParaRPr b="0" lang="it-IT" sz="2600" spc="-1" strike="noStrike">
              <a:latin typeface="Arial"/>
            </a:endParaRPr>
          </a:p>
          <a:p>
            <a:pPr>
              <a:lnSpc>
                <a:spcPct val="105000"/>
              </a:lnSpc>
              <a:spcBef>
                <a:spcPts val="901"/>
              </a:spcBef>
            </a:pPr>
            <a:endParaRPr b="0" lang="it-IT" sz="2600" spc="-1" strike="noStrike">
              <a:latin typeface="Arial"/>
            </a:endParaRPr>
          </a:p>
          <a:p>
            <a:pPr marL="365760" indent="-365040">
              <a:lnSpc>
                <a:spcPct val="105000"/>
              </a:lnSpc>
              <a:spcBef>
                <a:spcPts val="901"/>
              </a:spcBef>
              <a:buClr>
                <a:srgbClr val="5b9bd5"/>
              </a:buClr>
              <a:buFont typeface="Avenir Next LT Pro"/>
              <a:buChar char="+"/>
            </a:pPr>
            <a:r>
              <a:rPr b="0" lang="it-IT" sz="2000" spc="-1" strike="noStrike">
                <a:solidFill>
                  <a:srgbClr val="000000"/>
                </a:solidFill>
                <a:latin typeface="Avenir Next LT Pro"/>
              </a:rPr>
              <a:t>Our solution did not achieve an adeguate speedup on the sequential version</a:t>
            </a:r>
            <a:endParaRPr b="0" lang="it-IT" sz="2000" spc="-1" strike="noStrike">
              <a:latin typeface="Arial"/>
            </a:endParaRPr>
          </a:p>
        </p:txBody>
      </p:sp>
    </p:spTree>
  </p:cSld>
  <mc:AlternateContent>
    <mc:Choice Requires="p14">
      <p:transition spd="slow" p14:dur="2000"/>
    </mc:Choice>
    <mc:Fallback>
      <p:transition spd="slow"/>
    </mc:Fallback>
  </mc:AlternateContent>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216</TotalTime>
  <Application>LibreOffice/6.1.6.3$Windows_x86 LibreOffice_project/5896ab1714085361c45cf540f76f60673dd96a72</Application>
  <Words>139</Words>
  <Paragraphs>26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2024-11-15T09:17:29Z</dcterms:created>
  <dc:creator>LUCA DI LEO</dc:creator>
  <dc:description/>
  <dc:language>en-US</dc:language>
  <cp:lastModifiedBy/>
  <dcterms:modified xsi:type="dcterms:W3CDTF">2024-12-08T19:47:00Z</dcterms:modified>
  <cp:revision>14</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0x010100421E46F9317A5D47A6CA37BF0C4AC42D</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9</vt:i4>
  </property>
</Properties>
</file>