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9" r:id="rId8"/>
    <p:sldId id="258" r:id="rId9"/>
    <p:sldId id="261" r:id="rId10"/>
    <p:sldId id="264" r:id="rId11"/>
    <p:sldId id="263" r:id="rId12"/>
    <p:sldId id="266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F4E94-2FB8-4D94-92C6-11EDCB03478D}" v="9" dt="2024-11-16T13:28:51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61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3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5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1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2C6E0E-554A-B8F5-3FCF-AA33FD5B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ATAX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4B85E3-93AA-8324-9789-DB9CDCACA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it-IT" sz="2000" dirty="0" err="1"/>
              <a:t>Assignment</a:t>
            </a:r>
            <a:r>
              <a:rPr lang="it-IT" sz="2000" dirty="0"/>
              <a:t> 1 – Team 5</a:t>
            </a:r>
          </a:p>
          <a:p>
            <a:pPr algn="l">
              <a:lnSpc>
                <a:spcPct val="95000"/>
              </a:lnSpc>
            </a:pPr>
            <a:r>
              <a:rPr lang="it-IT" sz="2000" dirty="0"/>
              <a:t>Davide </a:t>
            </a:r>
            <a:r>
              <a:rPr lang="it-IT" sz="2000" dirty="0" err="1"/>
              <a:t>Buchignani</a:t>
            </a:r>
            <a:r>
              <a:rPr lang="it-IT" sz="2000" dirty="0"/>
              <a:t> – Francesco Caligiuri - Luca Di Leo – Salvatore Di Lorenzo</a:t>
            </a:r>
          </a:p>
        </p:txBody>
      </p:sp>
      <p:pic>
        <p:nvPicPr>
          <p:cNvPr id="4" name="Picture 3" descr="Formule matematiche complesse su una lavagna">
            <a:extLst>
              <a:ext uri="{FF2B5EF4-FFF2-40B4-BE49-F238E27FC236}">
                <a16:creationId xmlns:a16="http://schemas.microsoft.com/office/drawing/2014/main" id="{ECAAE605-8BB0-B2D0-5631-B441D6E6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97" r="14274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0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AAD523-A9B3-B3A2-D2CF-BEB8EB60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24" y="1790175"/>
            <a:ext cx="8531352" cy="1072843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E0574A-989C-8EAC-BED9-A958E2ED3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2" y="2970223"/>
            <a:ext cx="8531353" cy="219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Why</a:t>
            </a:r>
            <a:r>
              <a:rPr lang="it-IT" dirty="0"/>
              <a:t>?</a:t>
            </a:r>
          </a:p>
          <a:p>
            <a:r>
              <a:rPr lang="it-IT" dirty="0" err="1"/>
              <a:t>Parallel</a:t>
            </a:r>
            <a:r>
              <a:rPr lang="it-IT" dirty="0"/>
              <a:t> For + </a:t>
            </a:r>
            <a:r>
              <a:rPr lang="it-IT" dirty="0" err="1"/>
              <a:t>Collapse</a:t>
            </a:r>
            <a:endParaRPr lang="it-IT" dirty="0"/>
          </a:p>
          <a:p>
            <a:r>
              <a:rPr lang="it-IT" dirty="0"/>
              <a:t>Task</a:t>
            </a:r>
          </a:p>
          <a:p>
            <a:r>
              <a:rPr lang="it-IT" dirty="0"/>
              <a:t>Accelerator Model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49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2F116D-D891-1593-1D5C-947FBD6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ATAX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CA77BF-5259-E7F6-6EC3-5E3B84AD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9988"/>
            <a:ext cx="9144000" cy="312724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The process of ATAX involves the multiplication of the matrix A, its transpose, and the vector x. This operation is fundamental in linear algebra for various computational tasks.</a:t>
            </a:r>
          </a:p>
          <a:p>
            <a:pPr marL="0" indent="0" algn="ctr">
              <a:buNone/>
            </a:pPr>
            <a:r>
              <a:rPr lang="en-US" sz="4000" i="1" dirty="0"/>
              <a:t>y = A</a:t>
            </a:r>
            <a:r>
              <a:rPr lang="en-US" sz="4000" i="1" baseline="30000" dirty="0"/>
              <a:t>T </a:t>
            </a:r>
            <a:r>
              <a:rPr lang="en-US" sz="4000" i="1" dirty="0"/>
              <a:t>A x</a:t>
            </a:r>
            <a:endParaRPr lang="en-US" sz="4000" i="1" baseline="300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77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BBDEBF-2540-38A2-BF23-71B9F62E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955547"/>
          </a:xfrm>
        </p:spPr>
        <p:txBody>
          <a:bodyPr anchor="ctr">
            <a:normAutofit/>
          </a:bodyPr>
          <a:lstStyle/>
          <a:p>
            <a:r>
              <a:rPr lang="it-IT" sz="4400" dirty="0"/>
              <a:t>Code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7D0E9-2454-7341-287A-C2F77816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25" y="2552701"/>
            <a:ext cx="5132774" cy="1534667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GB" sz="2400" dirty="0"/>
              <a:t>Initialization</a:t>
            </a:r>
            <a:r>
              <a:rPr lang="it-IT" sz="2400" dirty="0"/>
              <a:t> </a:t>
            </a:r>
            <a:r>
              <a:rPr lang="en-GB" sz="2400" dirty="0"/>
              <a:t>of</a:t>
            </a:r>
            <a:r>
              <a:rPr lang="it-IT" sz="2400" dirty="0"/>
              <a:t> </a:t>
            </a:r>
            <a:r>
              <a:rPr lang="it-IT" sz="2400" dirty="0" err="1"/>
              <a:t>solution</a:t>
            </a:r>
            <a:r>
              <a:rPr lang="it-IT" sz="2400" dirty="0"/>
              <a:t> </a:t>
            </a:r>
            <a:r>
              <a:rPr lang="it-IT" sz="2400" dirty="0" err="1"/>
              <a:t>vector</a:t>
            </a:r>
            <a:r>
              <a:rPr lang="it-IT" sz="2400" dirty="0"/>
              <a:t> </a:t>
            </a:r>
            <a:r>
              <a:rPr lang="it-IT" sz="2400" b="1" i="1" dirty="0"/>
              <a:t>y</a:t>
            </a:r>
          </a:p>
          <a:p>
            <a:pPr marL="514350" indent="-514350">
              <a:buAutoNum type="arabicPeriod"/>
            </a:pPr>
            <a:r>
              <a:rPr lang="it-IT" sz="2400" dirty="0" err="1"/>
              <a:t>Computation</a:t>
            </a:r>
            <a:r>
              <a:rPr lang="it-IT" sz="2400" dirty="0"/>
              <a:t> of </a:t>
            </a:r>
            <a:r>
              <a:rPr lang="it-IT" sz="2400" b="1" i="1" dirty="0" err="1"/>
              <a:t>tmp</a:t>
            </a:r>
            <a:r>
              <a:rPr lang="it-IT" sz="2400" b="1" i="1" dirty="0"/>
              <a:t> = A ⋅ x</a:t>
            </a:r>
          </a:p>
          <a:p>
            <a:pPr marL="514350" indent="-514350">
              <a:buAutoNum type="arabicPeriod"/>
            </a:pPr>
            <a:r>
              <a:rPr lang="it-IT" sz="2400" dirty="0" err="1"/>
              <a:t>Computation</a:t>
            </a:r>
            <a:r>
              <a:rPr lang="it-IT" sz="2400" dirty="0"/>
              <a:t> of </a:t>
            </a:r>
            <a:r>
              <a:rPr lang="it-IT" sz="2400" b="1" i="1" dirty="0"/>
              <a:t>y = A</a:t>
            </a:r>
            <a:r>
              <a:rPr lang="it-IT" sz="2400" b="1" i="1" baseline="30000" dirty="0"/>
              <a:t>T</a:t>
            </a:r>
            <a:r>
              <a:rPr lang="it-IT" sz="2400" b="1" i="1" dirty="0"/>
              <a:t> ⋅ </a:t>
            </a:r>
            <a:r>
              <a:rPr lang="it-IT" sz="2400" b="1" i="1" dirty="0" err="1"/>
              <a:t>tmp</a:t>
            </a:r>
            <a:endParaRPr lang="it-IT" sz="2400" b="1" i="1" baseline="30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968BDD-31F1-92D2-ED5F-E865CFBC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77" y="1860543"/>
            <a:ext cx="5026924" cy="389586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492BB25-E906-4BC4-7308-9391D46AFE4A}"/>
              </a:ext>
            </a:extLst>
          </p:cNvPr>
          <p:cNvSpPr/>
          <p:nvPr/>
        </p:nvSpPr>
        <p:spPr>
          <a:xfrm>
            <a:off x="5505450" y="1714500"/>
            <a:ext cx="363855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DD5D10F-6E43-5CFE-10C5-26F5FC8FF44B}"/>
              </a:ext>
            </a:extLst>
          </p:cNvPr>
          <p:cNvSpPr/>
          <p:nvPr/>
        </p:nvSpPr>
        <p:spPr>
          <a:xfrm>
            <a:off x="5987034" y="3886201"/>
            <a:ext cx="4601718" cy="838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2A7C47A-9118-095F-E876-2909323908AE}"/>
              </a:ext>
            </a:extLst>
          </p:cNvPr>
          <p:cNvSpPr/>
          <p:nvPr/>
        </p:nvSpPr>
        <p:spPr>
          <a:xfrm>
            <a:off x="5987034" y="4855543"/>
            <a:ext cx="4601718" cy="838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E7BB373B-E060-D098-7516-508C3998DA75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3885631" y="932882"/>
            <a:ext cx="419101" cy="282053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A6AEB985-DFF5-2A08-FCAF-D92AC5384C2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72584" y="3310128"/>
            <a:ext cx="1314450" cy="995173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ED108FA6-2A72-3D23-3683-209DAC32A63F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3742336" y="3029944"/>
            <a:ext cx="1187275" cy="3302122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DA038-9BC5-A674-C84C-1EBEAD51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82296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: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3324FF-2338-FB5E-C059-E52F31FA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40864"/>
            <a:ext cx="9144000" cy="2807208"/>
          </a:xfrm>
        </p:spPr>
        <p:txBody>
          <a:bodyPr>
            <a:normAutofit/>
          </a:bodyPr>
          <a:lstStyle/>
          <a:p>
            <a:r>
              <a:rPr lang="it-IT" dirty="0" err="1"/>
              <a:t>Parallel</a:t>
            </a:r>
            <a:r>
              <a:rPr lang="it-IT" dirty="0"/>
              <a:t> For</a:t>
            </a:r>
          </a:p>
          <a:p>
            <a:r>
              <a:rPr lang="it-IT" dirty="0" err="1"/>
              <a:t>Parallel</a:t>
            </a:r>
            <a:r>
              <a:rPr lang="it-IT" dirty="0"/>
              <a:t> For + </a:t>
            </a:r>
            <a:r>
              <a:rPr lang="it-IT" dirty="0" err="1"/>
              <a:t>Reduction</a:t>
            </a:r>
            <a:endParaRPr lang="it-IT" dirty="0"/>
          </a:p>
          <a:p>
            <a:r>
              <a:rPr lang="it-IT" dirty="0" err="1"/>
              <a:t>Parallel</a:t>
            </a:r>
            <a:r>
              <a:rPr lang="it-IT" dirty="0"/>
              <a:t> For + </a:t>
            </a:r>
            <a:r>
              <a:rPr lang="it-IT" dirty="0" err="1"/>
              <a:t>Collapse</a:t>
            </a:r>
            <a:endParaRPr lang="it-IT" dirty="0"/>
          </a:p>
          <a:p>
            <a:r>
              <a:rPr lang="it-IT" dirty="0"/>
              <a:t>Accelerator Model</a:t>
            </a:r>
          </a:p>
          <a:p>
            <a:pPr>
              <a:buClr>
                <a:srgbClr val="FF0000"/>
              </a:buClr>
              <a:buFont typeface="Avenir Next LT Pro" panose="020B0504020202020204" pitchFamily="34" charset="0"/>
              <a:buChar char="×"/>
            </a:pPr>
            <a:r>
              <a:rPr lang="it-IT" b="1" dirty="0">
                <a:solidFill>
                  <a:srgbClr val="FF0000"/>
                </a:solidFill>
              </a:rPr>
              <a:t>Task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42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4FF02A-8564-7ED1-721C-AC0FA0F3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39" y="231146"/>
            <a:ext cx="8844922" cy="835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RESULTS COMPARISON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F405BC-85BE-0A9F-BEE4-4B858DA0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28" y="1066515"/>
            <a:ext cx="9498344" cy="56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7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4" name="Rectangle 7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A2746173-5062-6C9A-502B-49463EB8E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3" y="1024932"/>
            <a:ext cx="5949955" cy="4462465"/>
          </a:xfrm>
          <a:prstGeom prst="rect">
            <a:avLst/>
          </a:prstGeom>
        </p:spPr>
      </p:pic>
      <p:pic>
        <p:nvPicPr>
          <p:cNvPr id="9" name="Immagine 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778F59AD-1D64-4416-5051-E62668B1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" y="1024933"/>
            <a:ext cx="5949954" cy="44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6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75FE3482-7946-C65F-FA59-C0C695F4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2" y="994786"/>
            <a:ext cx="5722118" cy="4291587"/>
          </a:xfrm>
          <a:prstGeom prst="rect">
            <a:avLst/>
          </a:prstGeom>
        </p:spPr>
      </p:pic>
      <p:pic>
        <p:nvPicPr>
          <p:cNvPr id="7" name="Immagine 6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FC2B9A2C-34DD-6398-3E8F-A6F34B26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89" y="994787"/>
            <a:ext cx="5722118" cy="42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96B16FD3-B9AE-10AF-4F5F-103C4C139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36" y="758952"/>
            <a:ext cx="7120128" cy="5340096"/>
          </a:xfrm>
          <a:prstGeom prst="rect">
            <a:avLst/>
          </a:prstGeom>
        </p:spPr>
      </p:pic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1B12A98-E72D-58A7-1BD3-5297FE29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18" y="1562179"/>
            <a:ext cx="855901" cy="8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9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24BE9-2B1E-81AE-F83E-534AFAB01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95690A-0521-3601-72D9-C843D41BE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BF1EC2-C9B7-66F0-0317-9B4052CA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5ED12E-036A-7B1F-3F0B-313CD488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54" y="231146"/>
            <a:ext cx="10668000" cy="835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ACHIEVED SPEEDUP </a:t>
            </a:r>
          </a:p>
        </p:txBody>
      </p:sp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866104C-7001-C400-B716-B69D45C3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39204"/>
            <a:ext cx="92964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369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E46F9317A5D47A6CA37BF0C4AC42D" ma:contentTypeVersion="11" ma:contentTypeDescription="Creare un nuovo documento." ma:contentTypeScope="" ma:versionID="0b4118545da6da77c25501cd717aa08e">
  <xsd:schema xmlns:xsd="http://www.w3.org/2001/XMLSchema" xmlns:xs="http://www.w3.org/2001/XMLSchema" xmlns:p="http://schemas.microsoft.com/office/2006/metadata/properties" xmlns:ns3="46b1317a-1e67-4aca-ad36-d66afeee842a" xmlns:ns4="64eb5e27-d1f1-443b-9612-666648a881d2" targetNamespace="http://schemas.microsoft.com/office/2006/metadata/properties" ma:root="true" ma:fieldsID="3e6af2da2afa9f8db489188648a53756" ns3:_="" ns4:_="">
    <xsd:import namespace="46b1317a-1e67-4aca-ad36-d66afeee842a"/>
    <xsd:import namespace="64eb5e27-d1f1-443b-9612-666648a881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1317a-1e67-4aca-ad36-d66afeee8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b5e27-d1f1-443b-9612-666648a88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b1317a-1e67-4aca-ad36-d66afeee842a" xsi:nil="true"/>
  </documentManagement>
</p:properties>
</file>

<file path=customXml/itemProps1.xml><?xml version="1.0" encoding="utf-8"?>
<ds:datastoreItem xmlns:ds="http://schemas.openxmlformats.org/officeDocument/2006/customXml" ds:itemID="{C4813A51-9CE8-416E-BBB1-DB9A53A66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1317a-1e67-4aca-ad36-d66afeee842a"/>
    <ds:schemaRef ds:uri="64eb5e27-d1f1-443b-9612-666648a881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B7B845-1971-42FA-9B70-3FC7FDE040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19DC4E-1F59-4E2F-A54D-8183E3CEAD4B}">
  <ds:schemaRefs>
    <ds:schemaRef ds:uri="http://schemas.microsoft.com/office/infopath/2007/PartnerControls"/>
    <ds:schemaRef ds:uri="http://schemas.microsoft.com/office/2006/documentManagement/types"/>
    <ds:schemaRef ds:uri="46b1317a-1e67-4aca-ad36-d66afeee842a"/>
    <ds:schemaRef ds:uri="http://www.w3.org/XML/1998/namespace"/>
    <ds:schemaRef ds:uri="http://purl.org/dc/terms/"/>
    <ds:schemaRef ds:uri="http://purl.org/dc/elements/1.1/"/>
    <ds:schemaRef ds:uri="64eb5e27-d1f1-443b-9612-666648a881d2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Aharoni</vt:lpstr>
      <vt:lpstr>Arial</vt:lpstr>
      <vt:lpstr>Avenir Next LT Pro</vt:lpstr>
      <vt:lpstr>PrismaticVTI</vt:lpstr>
      <vt:lpstr>ATAX Problem Optimization</vt:lpstr>
      <vt:lpstr>ATAX</vt:lpstr>
      <vt:lpstr>Code </vt:lpstr>
      <vt:lpstr>We tried to implement: </vt:lpstr>
      <vt:lpstr>RESULTS COMPARISON</vt:lpstr>
      <vt:lpstr>Presentazione standard di PowerPoint</vt:lpstr>
      <vt:lpstr>Presentazione standard di PowerPoint</vt:lpstr>
      <vt:lpstr>Presentazione standard di PowerPoint</vt:lpstr>
      <vt:lpstr>ACHIEVED SPEEDUP 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DI LEO</dc:creator>
  <cp:lastModifiedBy>Salvatore Di Lorenzo</cp:lastModifiedBy>
  <cp:revision>3</cp:revision>
  <dcterms:created xsi:type="dcterms:W3CDTF">2024-11-15T09:17:29Z</dcterms:created>
  <dcterms:modified xsi:type="dcterms:W3CDTF">2024-11-17T15:15:11Z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0x010100421E46F9317A5D47A6CA37BF0C4AC42D</vt:lpwstr>
  </property>
</Properties>
</file>