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60" r:id="rId8"/>
    <p:sldId id="258" r:id="rId9"/>
    <p:sldId id="261" r:id="rId10"/>
    <p:sldId id="264" r:id="rId11"/>
    <p:sldId id="263" r:id="rId12"/>
    <p:sldId id="262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8F4E94-2FB8-4D94-92C6-11EDCB03478D}" v="9" dt="2024-11-16T13:28:51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3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2612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0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7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3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6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5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1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2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3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7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4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11/16/2024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7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2C6E0E-554A-B8F5-3FCF-AA33FD5B2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it-IT" dirty="0"/>
              <a:t>ATAX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14B85E3-93AA-8324-9789-DB9CDCACA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it-IT" sz="2000" dirty="0" err="1"/>
              <a:t>Assignment</a:t>
            </a:r>
            <a:r>
              <a:rPr lang="it-IT" sz="2000" dirty="0"/>
              <a:t> 1 – Team 5</a:t>
            </a:r>
          </a:p>
          <a:p>
            <a:pPr algn="l">
              <a:lnSpc>
                <a:spcPct val="95000"/>
              </a:lnSpc>
            </a:pPr>
            <a:r>
              <a:rPr lang="it-IT" sz="2000" dirty="0"/>
              <a:t>Davide </a:t>
            </a:r>
            <a:r>
              <a:rPr lang="it-IT" sz="2000" dirty="0" err="1"/>
              <a:t>Buchignani</a:t>
            </a:r>
            <a:r>
              <a:rPr lang="it-IT" sz="2000" dirty="0"/>
              <a:t> – Francesco Caligiuri - Luca Di Leo – Salvatore Di Lorenzo</a:t>
            </a:r>
          </a:p>
        </p:txBody>
      </p:sp>
      <p:pic>
        <p:nvPicPr>
          <p:cNvPr id="4" name="Picture 3" descr="Formule matematiche complesse su una lavagna">
            <a:extLst>
              <a:ext uri="{FF2B5EF4-FFF2-40B4-BE49-F238E27FC236}">
                <a16:creationId xmlns:a16="http://schemas.microsoft.com/office/drawing/2014/main" id="{ECAAE605-8BB0-B2D0-5631-B441D6E616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197" r="14274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0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2F116D-D891-1593-1D5C-947FBD63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ATAX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CA77BF-5259-E7F6-6EC3-5E3B84AD1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189988"/>
            <a:ext cx="9144000" cy="312724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The process of ATAX involves the multiplication of the matrix A, its transpose, and the vector x. This operation is fundamental in linear algebra for various computational tasks.</a:t>
            </a:r>
          </a:p>
          <a:p>
            <a:pPr marL="0" indent="0">
              <a:buNone/>
            </a:pPr>
            <a:r>
              <a:rPr lang="en-US" dirty="0"/>
              <a:t>INCOLLARE FORMULA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077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CDA038-9BC5-A674-C84C-1EBEAD51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3324FF-2338-FB5E-C059-E52F31FA4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:</a:t>
            </a:r>
          </a:p>
          <a:p>
            <a:r>
              <a:rPr lang="it-IT" dirty="0" err="1"/>
              <a:t>Parallel</a:t>
            </a:r>
            <a:r>
              <a:rPr lang="it-IT" dirty="0"/>
              <a:t> For</a:t>
            </a:r>
          </a:p>
          <a:p>
            <a:r>
              <a:rPr lang="it-IT" dirty="0" err="1"/>
              <a:t>Parallel</a:t>
            </a:r>
            <a:r>
              <a:rPr lang="it-IT" dirty="0"/>
              <a:t> For + </a:t>
            </a:r>
            <a:r>
              <a:rPr lang="it-IT" dirty="0" err="1"/>
              <a:t>Reduction</a:t>
            </a:r>
            <a:endParaRPr lang="it-IT" dirty="0"/>
          </a:p>
          <a:p>
            <a:r>
              <a:rPr lang="it-IT" dirty="0" err="1"/>
              <a:t>Parallel</a:t>
            </a:r>
            <a:r>
              <a:rPr lang="it-IT" dirty="0"/>
              <a:t> For + </a:t>
            </a:r>
            <a:r>
              <a:rPr lang="it-IT" dirty="0" err="1"/>
              <a:t>Collapse</a:t>
            </a:r>
            <a:endParaRPr lang="it-IT" dirty="0"/>
          </a:p>
          <a:p>
            <a:r>
              <a:rPr lang="it-IT" strike="sngStrike" dirty="0"/>
              <a:t>Task</a:t>
            </a:r>
          </a:p>
          <a:p>
            <a:r>
              <a:rPr lang="it-IT" dirty="0"/>
              <a:t>Accelerator Model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42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BBDEBF-2540-38A2-BF23-71B9F62E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07D0E9-2454-7341-287A-C2F77816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Tre codici a confronto</a:t>
            </a:r>
          </a:p>
        </p:txBody>
      </p:sp>
    </p:spTree>
    <p:extLst>
      <p:ext uri="{BB962C8B-B14F-4D97-AF65-F5344CB8AC3E}">
        <p14:creationId xmlns:p14="http://schemas.microsoft.com/office/powerpoint/2010/main" val="400244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64FF02A-8564-7ED1-721C-AC0FA0F3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054" y="231146"/>
            <a:ext cx="10668000" cy="10426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RESULTS COMPARISON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AF405BC-85BE-0A9F-BEE4-4B858DA07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28" y="1066515"/>
            <a:ext cx="9498344" cy="569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7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: Shape 75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4" name="Rectangle 77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magine 13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A2746173-5062-6C9A-502B-49463EB8E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53" y="1024932"/>
            <a:ext cx="5949955" cy="4462465"/>
          </a:xfrm>
          <a:prstGeom prst="rect">
            <a:avLst/>
          </a:prstGeom>
        </p:spPr>
      </p:pic>
      <p:pic>
        <p:nvPicPr>
          <p:cNvPr id="9" name="Immagine 8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778F59AD-1D64-4416-5051-E62668B18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6" y="1024933"/>
            <a:ext cx="5949954" cy="446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6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magine 12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75FE3482-7946-C65F-FA59-C0C695F4D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2" y="994786"/>
            <a:ext cx="5722118" cy="4291587"/>
          </a:xfrm>
          <a:prstGeom prst="rect">
            <a:avLst/>
          </a:prstGeom>
        </p:spPr>
      </p:pic>
      <p:pic>
        <p:nvPicPr>
          <p:cNvPr id="7" name="Immagine 6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FC2B9A2C-34DD-6398-3E8F-A6F34B26E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589" y="994787"/>
            <a:ext cx="5722118" cy="42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3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96B16FD3-B9AE-10AF-4F5F-103C4C139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936" y="758952"/>
            <a:ext cx="7120128" cy="5340096"/>
          </a:xfrm>
          <a:prstGeom prst="rect">
            <a:avLst/>
          </a:prstGeom>
        </p:spPr>
      </p:pic>
      <p:pic>
        <p:nvPicPr>
          <p:cNvPr id="9" name="Immagine 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61B12A98-E72D-58A7-1BD3-5297FE291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018" y="1562179"/>
            <a:ext cx="855901" cy="85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9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D160B463-41E9-4323-AE6D-30E67F2C7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88A358F-F8B2-4FD2-99F3-7CA833585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2CCE2735-7843-4DC6-81F5-6366AB3E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72" y="1065276"/>
            <a:ext cx="10049256" cy="472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DAAD523-A9B3-B3A2-D2CF-BEB8EB60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324" y="1790175"/>
            <a:ext cx="8531352" cy="1072843"/>
          </a:xfrm>
        </p:spPr>
        <p:txBody>
          <a:bodyPr>
            <a:normAutofit/>
          </a:bodyPr>
          <a:lstStyle/>
          <a:p>
            <a:r>
              <a:rPr lang="it-IT" dirty="0" err="1"/>
              <a:t>Conclusions</a:t>
            </a:r>
            <a:r>
              <a:rPr lang="it-IT" dirty="0"/>
              <a:t>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E0574A-989C-8EAC-BED9-A958E2ED3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322" y="2970223"/>
            <a:ext cx="8531353" cy="2194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Why</a:t>
            </a:r>
            <a:r>
              <a:rPr lang="it-IT" dirty="0"/>
              <a:t>?</a:t>
            </a:r>
          </a:p>
          <a:p>
            <a:r>
              <a:rPr lang="it-IT" dirty="0" err="1"/>
              <a:t>Parallel</a:t>
            </a:r>
            <a:r>
              <a:rPr lang="it-IT" dirty="0"/>
              <a:t> For + </a:t>
            </a:r>
            <a:r>
              <a:rPr lang="it-IT" dirty="0" err="1"/>
              <a:t>Collapse</a:t>
            </a:r>
            <a:endParaRPr lang="it-IT" dirty="0"/>
          </a:p>
          <a:p>
            <a:r>
              <a:rPr lang="it-IT" dirty="0"/>
              <a:t>Task</a:t>
            </a:r>
          </a:p>
          <a:p>
            <a:r>
              <a:rPr lang="it-IT" dirty="0"/>
              <a:t>Accelerator Model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4955991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6b1317a-1e67-4aca-ad36-d66afeee842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21E46F9317A5D47A6CA37BF0C4AC42D" ma:contentTypeVersion="11" ma:contentTypeDescription="Creare un nuovo documento." ma:contentTypeScope="" ma:versionID="0b4118545da6da77c25501cd717aa08e">
  <xsd:schema xmlns:xsd="http://www.w3.org/2001/XMLSchema" xmlns:xs="http://www.w3.org/2001/XMLSchema" xmlns:p="http://schemas.microsoft.com/office/2006/metadata/properties" xmlns:ns3="46b1317a-1e67-4aca-ad36-d66afeee842a" xmlns:ns4="64eb5e27-d1f1-443b-9612-666648a881d2" targetNamespace="http://schemas.microsoft.com/office/2006/metadata/properties" ma:root="true" ma:fieldsID="3e6af2da2afa9f8db489188648a53756" ns3:_="" ns4:_="">
    <xsd:import namespace="46b1317a-1e67-4aca-ad36-d66afeee842a"/>
    <xsd:import namespace="64eb5e27-d1f1-443b-9612-666648a881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b1317a-1e67-4aca-ad36-d66afeee84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eb5e27-d1f1-443b-9612-666648a881d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19DC4E-1F59-4E2F-A54D-8183E3CEAD4B}">
  <ds:schemaRefs>
    <ds:schemaRef ds:uri="http://schemas.microsoft.com/office/infopath/2007/PartnerControls"/>
    <ds:schemaRef ds:uri="http://schemas.microsoft.com/office/2006/documentManagement/types"/>
    <ds:schemaRef ds:uri="46b1317a-1e67-4aca-ad36-d66afeee842a"/>
    <ds:schemaRef ds:uri="http://www.w3.org/XML/1998/namespace"/>
    <ds:schemaRef ds:uri="http://purl.org/dc/terms/"/>
    <ds:schemaRef ds:uri="http://purl.org/dc/elements/1.1/"/>
    <ds:schemaRef ds:uri="64eb5e27-d1f1-443b-9612-666648a881d2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4B7B845-1971-42FA-9B70-3FC7FDE040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813A51-9CE8-416E-BBB1-DB9A53A66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b1317a-1e67-4aca-ad36-d66afeee842a"/>
    <ds:schemaRef ds:uri="64eb5e27-d1f1-443b-9612-666648a881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92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Aharoni</vt:lpstr>
      <vt:lpstr>Arial</vt:lpstr>
      <vt:lpstr>Avenir Next LT Pro</vt:lpstr>
      <vt:lpstr>PrismaticVTI</vt:lpstr>
      <vt:lpstr>ATAX Problem Optimization</vt:lpstr>
      <vt:lpstr>ATAX</vt:lpstr>
      <vt:lpstr>Presentazione standard di PowerPoint</vt:lpstr>
      <vt:lpstr>Code </vt:lpstr>
      <vt:lpstr>RESULTS COMPARISON</vt:lpstr>
      <vt:lpstr>Presentazione standard di PowerPoint</vt:lpstr>
      <vt:lpstr>Presentazione standard di PowerPoint</vt:lpstr>
      <vt:lpstr>Presentazione standard di PowerPoint</vt:lpstr>
      <vt:lpstr>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DI LEO</dc:creator>
  <cp:lastModifiedBy>LUCA DI LEO</cp:lastModifiedBy>
  <cp:revision>2</cp:revision>
  <dcterms:created xsi:type="dcterms:W3CDTF">2024-11-15T09:17:29Z</dcterms:created>
  <dcterms:modified xsi:type="dcterms:W3CDTF">2024-11-16T13:31:32Z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0x010100421E46F9317A5D47A6CA37BF0C4AC42D</vt:lpwstr>
  </property>
</Properties>
</file>