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3" r:id="rId5"/>
    <p:sldId id="274" r:id="rId6"/>
    <p:sldId id="272" r:id="rId7"/>
    <p:sldId id="276" r:id="rId8"/>
    <p:sldId id="278" r:id="rId9"/>
    <p:sldId id="275" r:id="rId10"/>
    <p:sldId id="277" r:id="rId11"/>
    <p:sldId id="282" r:id="rId12"/>
    <p:sldId id="271" r:id="rId13"/>
    <p:sldId id="281" r:id="rId14"/>
    <p:sldId id="284" r:id="rId15"/>
    <p:sldId id="287" r:id="rId16"/>
    <p:sldId id="286" r:id="rId17"/>
    <p:sldId id="285" r:id="rId18"/>
    <p:sldId id="283" r:id="rId19"/>
    <p:sldId id="280" r:id="rId20"/>
    <p:sldId id="279" r:id="rId21"/>
    <p:sldId id="269" r:id="rId22"/>
    <p:sldId id="268" r:id="rId23"/>
    <p:sldId id="267" r:id="rId24"/>
    <p:sldId id="259" r:id="rId25"/>
    <p:sldId id="265" r:id="rId26"/>
    <p:sldId id="264" r:id="rId27"/>
    <p:sldId id="263" r:id="rId28"/>
    <p:sldId id="262" r:id="rId29"/>
    <p:sldId id="261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F12F-567D-4C2B-A380-195547559F7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9692-4048-49CC-BD0A-FFC2D19A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085850"/>
            <a:ext cx="62674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25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9" y="990601"/>
            <a:ext cx="8282931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0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0012"/>
            <a:ext cx="7696200" cy="526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40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7901039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6019800"/>
            <a:ext cx="37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-&gt; intersection,    outer -&gt;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6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3" y="1028700"/>
            <a:ext cx="7895807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486400"/>
            <a:ext cx="312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merge(a, b, join = "left", fill = 0)</a:t>
            </a:r>
          </a:p>
        </p:txBody>
      </p:sp>
    </p:spTree>
    <p:extLst>
      <p:ext uri="{BB962C8B-B14F-4D97-AF65-F5344CB8AC3E}">
        <p14:creationId xmlns:p14="http://schemas.microsoft.com/office/powerpoint/2010/main" val="152127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2" y="609601"/>
            <a:ext cx="7503768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68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7" y="681037"/>
            <a:ext cx="7492573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8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0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74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6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133475"/>
            <a:ext cx="6273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17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0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7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36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5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61975"/>
            <a:ext cx="85534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959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23863"/>
            <a:ext cx="84486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13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42913"/>
            <a:ext cx="82772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01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481013"/>
            <a:ext cx="89439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4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47688"/>
            <a:ext cx="872490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91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720725"/>
            <a:ext cx="46482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0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920038" cy="612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57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9" y="609600"/>
            <a:ext cx="842989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70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4" y="500062"/>
            <a:ext cx="8880386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17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4" y="914400"/>
            <a:ext cx="8018536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5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6" y="762000"/>
            <a:ext cx="7208274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24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9" y="547687"/>
            <a:ext cx="7928001" cy="57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39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9023"/>
            <a:ext cx="7542182" cy="504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1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680176"/>
            <a:ext cx="7834313" cy="54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96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20</Words>
  <Application>Microsoft Office PowerPoint</Application>
  <PresentationFormat>On-screen Show (4:3)</PresentationFormat>
  <Paragraphs>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Nebraska Public Power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NPPD</dc:creator>
  <cp:lastModifiedBy>NPPD</cp:lastModifiedBy>
  <cp:revision>18</cp:revision>
  <dcterms:created xsi:type="dcterms:W3CDTF">2017-08-04T20:27:37Z</dcterms:created>
  <dcterms:modified xsi:type="dcterms:W3CDTF">2017-10-31T15:16:09Z</dcterms:modified>
</cp:coreProperties>
</file>