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62" r:id="rId8"/>
    <p:sldId id="269" r:id="rId9"/>
    <p:sldId id="268" r:id="rId10"/>
    <p:sldId id="267" r:id="rId11"/>
    <p:sldId id="261" r:id="rId12"/>
    <p:sldId id="259" r:id="rId13"/>
    <p:sldId id="276" r:id="rId14"/>
    <p:sldId id="274" r:id="rId15"/>
    <p:sldId id="275" r:id="rId16"/>
    <p:sldId id="273" r:id="rId17"/>
    <p:sldId id="272" r:id="rId18"/>
    <p:sldId id="271" r:id="rId19"/>
    <p:sldId id="270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95438"/>
            <a:ext cx="7429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21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914400"/>
            <a:ext cx="90088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99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725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9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" y="1066800"/>
            <a:ext cx="892834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4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95400"/>
            <a:ext cx="9068365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0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3999" cy="41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30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1"/>
            <a:ext cx="9144000" cy="352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93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40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76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59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57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00150"/>
            <a:ext cx="85534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2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6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8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6375"/>
            <a:ext cx="88392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86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204913"/>
            <a:ext cx="90106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9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399"/>
            <a:ext cx="9144000" cy="25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84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19188"/>
            <a:ext cx="69437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9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7074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44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2" y="304800"/>
            <a:ext cx="8184991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2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Nebraska Public Power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NPPD</dc:creator>
  <cp:lastModifiedBy>NPPD</cp:lastModifiedBy>
  <cp:revision>6</cp:revision>
  <dcterms:created xsi:type="dcterms:W3CDTF">2017-09-25T20:33:25Z</dcterms:created>
  <dcterms:modified xsi:type="dcterms:W3CDTF">2017-12-05T22:28:02Z</dcterms:modified>
</cp:coreProperties>
</file>