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2" r:id="rId3"/>
    <p:sldId id="271" r:id="rId4"/>
    <p:sldId id="27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15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1A87-501C-4DB5-BE2D-9AEB5DF4FE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CC3F-443A-4CC3-94FA-D23C4C0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9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1A87-501C-4DB5-BE2D-9AEB5DF4FE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CC3F-443A-4CC3-94FA-D23C4C0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1A87-501C-4DB5-BE2D-9AEB5DF4FE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CC3F-443A-4CC3-94FA-D23C4C0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1A87-501C-4DB5-BE2D-9AEB5DF4FE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CC3F-443A-4CC3-94FA-D23C4C0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5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1A87-501C-4DB5-BE2D-9AEB5DF4FE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CC3F-443A-4CC3-94FA-D23C4C0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1A87-501C-4DB5-BE2D-9AEB5DF4FE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CC3F-443A-4CC3-94FA-D23C4C0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7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1A87-501C-4DB5-BE2D-9AEB5DF4FE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CC3F-443A-4CC3-94FA-D23C4C0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1A87-501C-4DB5-BE2D-9AEB5DF4FE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CC3F-443A-4CC3-94FA-D23C4C0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9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1A87-501C-4DB5-BE2D-9AEB5DF4FE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CC3F-443A-4CC3-94FA-D23C4C0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4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1A87-501C-4DB5-BE2D-9AEB5DF4FE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CC3F-443A-4CC3-94FA-D23C4C0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1A87-501C-4DB5-BE2D-9AEB5DF4FE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CC3F-443A-4CC3-94FA-D23C4C0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6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1A87-501C-4DB5-BE2D-9AEB5DF4FE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DCC3F-443A-4CC3-94FA-D23C4C09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7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990600"/>
            <a:ext cx="84201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40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" y="794909"/>
            <a:ext cx="7615238" cy="5377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76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259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57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61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Nebraska Public Power District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NPPD</dc:creator>
  <cp:lastModifiedBy>NPPD</cp:lastModifiedBy>
  <cp:revision>8</cp:revision>
  <dcterms:created xsi:type="dcterms:W3CDTF">2017-09-25T20:33:25Z</dcterms:created>
  <dcterms:modified xsi:type="dcterms:W3CDTF">2017-12-05T22:53:35Z</dcterms:modified>
</cp:coreProperties>
</file>