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1" r:id="rId4"/>
    <p:sldId id="259" r:id="rId5"/>
    <p:sldId id="260"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A26AAF84-92D9-4789-9AFE-FAE640F9B6D7}" type="datetimeFigureOut">
              <a:rPr lang="fr-FR" smtClean="0"/>
              <a:t>29/06/2021</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46AB6CC1-9B3E-4C74-A74A-90C1E64AB4A4}"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26AAF84-92D9-4789-9AFE-FAE640F9B6D7}" type="datetimeFigureOut">
              <a:rPr lang="fr-FR" smtClean="0"/>
              <a:t>29/06/2021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6AB6CC1-9B3E-4C74-A74A-90C1E64AB4A4}"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26AAF84-92D9-4789-9AFE-FAE640F9B6D7}" type="datetimeFigureOut">
              <a:rPr lang="fr-FR" smtClean="0"/>
              <a:t>29/06/2021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6AB6CC1-9B3E-4C74-A74A-90C1E64AB4A4}"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26AAF84-92D9-4789-9AFE-FAE640F9B6D7}" type="datetimeFigureOut">
              <a:rPr lang="fr-FR" smtClean="0"/>
              <a:t>29/06/2021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6AB6CC1-9B3E-4C74-A74A-90C1E64AB4A4}"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A26AAF84-92D9-4789-9AFE-FAE640F9B6D7}" type="datetimeFigureOut">
              <a:rPr lang="fr-FR" smtClean="0"/>
              <a:t>29/06/2021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6AB6CC1-9B3E-4C74-A74A-90C1E64AB4A4}"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A26AAF84-92D9-4789-9AFE-FAE640F9B6D7}" type="datetimeFigureOut">
              <a:rPr lang="fr-FR" smtClean="0"/>
              <a:t>29/06/2021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6AB6CC1-9B3E-4C74-A74A-90C1E64AB4A4}"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A26AAF84-92D9-4789-9AFE-FAE640F9B6D7}" type="datetimeFigureOut">
              <a:rPr lang="fr-FR" smtClean="0"/>
              <a:t>29/06/2021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6AB6CC1-9B3E-4C74-A74A-90C1E64AB4A4}"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A26AAF84-92D9-4789-9AFE-FAE640F9B6D7}" type="datetimeFigureOut">
              <a:rPr lang="fr-FR" smtClean="0"/>
              <a:t>29/06/2021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6AB6CC1-9B3E-4C74-A74A-90C1E64AB4A4}"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26AAF84-92D9-4789-9AFE-FAE640F9B6D7}" type="datetimeFigureOut">
              <a:rPr lang="fr-FR" smtClean="0"/>
              <a:t>29/06/2021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6AB6CC1-9B3E-4C74-A74A-90C1E64AB4A4}"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A26AAF84-92D9-4789-9AFE-FAE640F9B6D7}" type="datetimeFigureOut">
              <a:rPr lang="fr-FR" smtClean="0"/>
              <a:t>29/06/2021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6AB6CC1-9B3E-4C74-A74A-90C1E64AB4A4}"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A26AAF84-92D9-4789-9AFE-FAE640F9B6D7}" type="datetimeFigureOut">
              <a:rPr lang="fr-FR" smtClean="0"/>
              <a:t>29/06/2021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46AB6CC1-9B3E-4C74-A74A-90C1E64AB4A4}" type="slidenum">
              <a:rPr lang="fr-FR" smtClean="0"/>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26AAF84-92D9-4789-9AFE-FAE640F9B6D7}" type="datetimeFigureOut">
              <a:rPr lang="fr-FR" smtClean="0"/>
              <a:t>29/06/2021</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6AB6CC1-9B3E-4C74-A74A-90C1E64AB4A4}" type="slidenum">
              <a:rPr lang="fr-FR" smtClean="0"/>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ow does the web work? – Novus Club"/>
          <p:cNvPicPr>
            <a:picLocks noChangeAspect="1" noChangeArrowheads="1"/>
          </p:cNvPicPr>
          <p:nvPr/>
        </p:nvPicPr>
        <p:blipFill>
          <a:blip r:embed="rId2"/>
          <a:srcRect/>
          <a:stretch>
            <a:fillRect/>
          </a:stretch>
        </p:blipFill>
        <p:spPr bwMode="auto">
          <a:xfrm>
            <a:off x="1" y="0"/>
            <a:ext cx="9144000" cy="6858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ow Web Servers Work ? - YouTube"/>
          <p:cNvPicPr>
            <a:picLocks noChangeAspect="1" noChangeArrowheads="1"/>
          </p:cNvPicPr>
          <p:nvPr/>
        </p:nvPicPr>
        <p:blipFill>
          <a:blip r:embed="rId2"/>
          <a:srcRect/>
          <a:stretch>
            <a:fillRect/>
          </a:stretch>
        </p:blipFill>
        <p:spPr bwMode="auto">
          <a:xfrm>
            <a:off x="-1" y="0"/>
            <a:ext cx="9167800"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1500174"/>
            <a:ext cx="8929718" cy="3693319"/>
          </a:xfrm>
          <a:prstGeom prst="rect">
            <a:avLst/>
          </a:prstGeom>
          <a:noFill/>
          <a:ln>
            <a:solidFill>
              <a:schemeClr val="accent1"/>
            </a:solidFill>
          </a:ln>
        </p:spPr>
        <p:txBody>
          <a:bodyPr wrap="square" rtlCol="0">
            <a:spAutoFit/>
          </a:bodyPr>
          <a:lstStyle/>
          <a:p>
            <a:r>
              <a:rPr lang="en-US" dirty="0"/>
              <a:t>We have seen how a Web client - server interaction happens. We can summarize these steps as follows −</a:t>
            </a:r>
          </a:p>
          <a:p>
            <a:r>
              <a:rPr lang="en-US" dirty="0"/>
              <a:t>A user enters a URL into a browser (for example, </a:t>
            </a:r>
            <a:r>
              <a:rPr lang="en-US" dirty="0">
                <a:hlinkClick r:id="rId2"/>
              </a:rPr>
              <a:t>Google.com</a:t>
            </a:r>
            <a:r>
              <a:rPr lang="en-US" dirty="0"/>
              <a:t>. This request is passed to a domain name server.</a:t>
            </a:r>
          </a:p>
          <a:p>
            <a:r>
              <a:rPr lang="en-US" dirty="0"/>
              <a:t>The domain name server returns an IP address for the server that hosts the Website (for example, 68.178.157.132).</a:t>
            </a:r>
          </a:p>
          <a:p>
            <a:r>
              <a:rPr lang="en-US" dirty="0"/>
              <a:t>The browser requests the page from the Web server using the IP address specified by the domain name server.</a:t>
            </a:r>
          </a:p>
          <a:p>
            <a:r>
              <a:rPr lang="en-US" dirty="0"/>
              <a:t>The Web server returns the page to the IP address specified by the browser requesting the page. The page may also contain links to other files on the same server, such as images, which the browser will also request.</a:t>
            </a:r>
          </a:p>
          <a:p>
            <a:r>
              <a:rPr lang="en-US" dirty="0"/>
              <a:t>The browser collects all the information and displays to your computer in the form of Web page.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428604"/>
            <a:ext cx="7786742" cy="461665"/>
          </a:xfrm>
          <a:prstGeom prst="rect">
            <a:avLst/>
          </a:prstGeom>
          <a:noFill/>
        </p:spPr>
        <p:txBody>
          <a:bodyPr wrap="square" rtlCol="0">
            <a:spAutoFit/>
          </a:bodyPr>
          <a:lstStyle/>
          <a:p>
            <a:r>
              <a:rPr lang="en-US" sz="2400" i="1" dirty="0"/>
              <a:t>What </a:t>
            </a:r>
            <a:r>
              <a:rPr lang="en-US" sz="2400" dirty="0"/>
              <a:t>do you need</a:t>
            </a:r>
            <a:r>
              <a:rPr lang="en-US" sz="2400" i="1" dirty="0"/>
              <a:t> to be a web developer</a:t>
            </a:r>
            <a:r>
              <a:rPr lang="en-US" sz="2000" i="1" dirty="0"/>
              <a:t>?</a:t>
            </a:r>
            <a:endParaRPr lang="en-US" sz="2000" dirty="0"/>
          </a:p>
        </p:txBody>
      </p:sp>
      <p:pic>
        <p:nvPicPr>
          <p:cNvPr id="16386" name="Picture 2" descr="10 things a Full Stack Developer should know | by Taniya Saini | JavaScript  in Plain English"/>
          <p:cNvPicPr>
            <a:picLocks noChangeAspect="1" noChangeArrowheads="1"/>
          </p:cNvPicPr>
          <p:nvPr/>
        </p:nvPicPr>
        <p:blipFill>
          <a:blip r:embed="rId2"/>
          <a:srcRect/>
          <a:stretch>
            <a:fillRect/>
          </a:stretch>
        </p:blipFill>
        <p:spPr bwMode="auto">
          <a:xfrm>
            <a:off x="214282" y="1357298"/>
            <a:ext cx="7203996" cy="471490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071538" y="1571612"/>
            <a:ext cx="6215106" cy="3373359"/>
          </a:xfrm>
          <a:prstGeom prst="rect">
            <a:avLst/>
          </a:prstGeom>
          <a:noFill/>
        </p:spPr>
        <p:txBody>
          <a:bodyPr wrap="square" rtlCol="0">
            <a:spAutoFit/>
          </a:bodyPr>
          <a:lstStyle/>
          <a:p>
            <a:pPr algn="just">
              <a:lnSpc>
                <a:spcPct val="150000"/>
              </a:lnSpc>
            </a:pPr>
            <a:r>
              <a:rPr lang="en-US" dirty="0"/>
              <a:t>Web developers design and build websites. They are typically responsible for the appearance, of the site and technical aspects, such as site speed and how much traffic the site can handle. Web developers may also create site content that requires technical features.</a:t>
            </a:r>
          </a:p>
          <a:p>
            <a:pPr algn="just">
              <a:lnSpc>
                <a:spcPct val="150000"/>
              </a:lnSpc>
            </a:pPr>
            <a:r>
              <a:rPr lang="en-US" dirty="0"/>
              <a:t>They are sometimes known as web designers or full-stack developers if they can do both front-end and back-end development.</a:t>
            </a:r>
          </a:p>
        </p:txBody>
      </p:sp>
      <p:sp>
        <p:nvSpPr>
          <p:cNvPr id="3" name="ZoneTexte 2"/>
          <p:cNvSpPr txBox="1"/>
          <p:nvPr/>
        </p:nvSpPr>
        <p:spPr>
          <a:xfrm>
            <a:off x="642910" y="928670"/>
            <a:ext cx="6286544" cy="523220"/>
          </a:xfrm>
          <a:prstGeom prst="rect">
            <a:avLst/>
          </a:prstGeom>
          <a:noFill/>
        </p:spPr>
        <p:txBody>
          <a:bodyPr wrap="square" rtlCol="0">
            <a:spAutoFit/>
          </a:bodyPr>
          <a:lstStyle/>
          <a:p>
            <a:r>
              <a:rPr lang="en-US" sz="2800" i="1" dirty="0">
                <a:latin typeface="+mj-lt"/>
              </a:rPr>
              <a:t>What is the role of a web </a:t>
            </a:r>
            <a:r>
              <a:rPr lang="en-US" sz="2800" i="1" dirty="0" smtClean="0">
                <a:latin typeface="+mj-lt"/>
              </a:rPr>
              <a:t>developer?</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TotalTime>
  <Words>109</Words>
  <Application>Microsoft Office PowerPoint</Application>
  <PresentationFormat>Affichage à l'écran (4:3)</PresentationFormat>
  <Paragraphs>10</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Débit</vt:lpstr>
      <vt:lpstr>Diapositive 1</vt:lpstr>
      <vt:lpstr>Diapositive 2</vt:lpstr>
      <vt:lpstr>Diapositive 3</vt:lpstr>
      <vt:lpstr>Diapositive 4</vt:lpstr>
      <vt:lpstr>Diapositive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AD</dc:creator>
  <cp:lastModifiedBy>AD</cp:lastModifiedBy>
  <cp:revision>1</cp:revision>
  <dcterms:created xsi:type="dcterms:W3CDTF">2021-06-29T21:31:22Z</dcterms:created>
  <dcterms:modified xsi:type="dcterms:W3CDTF">2021-06-29T22:15:23Z</dcterms:modified>
</cp:coreProperties>
</file>