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79" r:id="rId3"/>
    <p:sldId id="304" r:id="rId4"/>
    <p:sldId id="305" r:id="rId5"/>
    <p:sldId id="306" r:id="rId6"/>
    <p:sldId id="308" r:id="rId7"/>
    <p:sldId id="307" r:id="rId8"/>
    <p:sldId id="309" r:id="rId9"/>
    <p:sldId id="310" r:id="rId10"/>
    <p:sldId id="311" r:id="rId11"/>
    <p:sldId id="312" r:id="rId12"/>
    <p:sldId id="314" r:id="rId13"/>
    <p:sldId id="313" r:id="rId14"/>
    <p:sldId id="315" r:id="rId15"/>
    <p:sldId id="303" r:id="rId16"/>
  </p:sldIdLst>
  <p:sldSz cx="9144000" cy="5143500" type="screen16x9"/>
  <p:notesSz cx="6858000" cy="9144000"/>
  <p:embeddedFontLst>
    <p:embeddedFont>
      <p:font typeface="Archivo Light"/>
      <p:regular r:id="rId18"/>
      <p:bold r:id="rId19"/>
      <p:italic r:id="rId20"/>
      <p:boldItalic r:id="rId21"/>
    </p:embeddedFont>
    <p:embeddedFont>
      <p:font typeface="Orbitron" panose="020B0604020202020204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A96"/>
    <a:srgbClr val="92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C2E-53D9-43E9-BAD4-BA7ADA4108FD}">
  <a:tblStyle styleId="{03E9DC2E-53D9-43E9-BAD4-BA7ADA4108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97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5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39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6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09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2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0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4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7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7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74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08826" y="3154063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2F7FF"/>
                </a:solidFill>
              </a:rPr>
              <a:t>Tools</a:t>
            </a:r>
            <a:r>
              <a:rPr lang="en-US" dirty="0"/>
              <a:t> for </a:t>
            </a:r>
            <a:r>
              <a:rPr lang="en-US" dirty="0">
                <a:solidFill>
                  <a:srgbClr val="92F7FF"/>
                </a:solidFill>
              </a:rPr>
              <a:t>Productivity</a:t>
            </a:r>
            <a:r>
              <a:rPr lang="en-US" dirty="0"/>
              <a:t> and </a:t>
            </a:r>
            <a:r>
              <a:rPr lang="en-US" dirty="0">
                <a:solidFill>
                  <a:srgbClr val="92F7FF"/>
                </a:solidFill>
              </a:rPr>
              <a:t>Efficiency</a:t>
            </a:r>
            <a:endParaRPr dirty="0">
              <a:solidFill>
                <a:srgbClr val="92F7FF"/>
              </a:solidFill>
            </a:endParaRPr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697996" y="1061312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Necessary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92F7FF"/>
                </a:solidFill>
              </a:rPr>
              <a:t>Office</a:t>
            </a:r>
            <a:r>
              <a:rPr lang="en-US" sz="4000" dirty="0">
                <a:solidFill>
                  <a:schemeClr val="tx1"/>
                </a:solidFill>
              </a:rPr>
              <a:t> Software</a:t>
            </a:r>
            <a:endParaRPr sz="4000" dirty="0">
              <a:solidFill>
                <a:schemeClr val="tx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E0F0CC-BA95-4C5C-BB5A-82110A5727AB}"/>
              </a:ext>
            </a:extLst>
          </p:cNvPr>
          <p:cNvSpPr txBox="1"/>
          <p:nvPr/>
        </p:nvSpPr>
        <p:spPr>
          <a:xfrm>
            <a:off x="720019" y="3575877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Salsakin Hussain Chowdhury</a:t>
            </a:r>
          </a:p>
          <a:p>
            <a:r>
              <a:rPr lang="en-US" dirty="0">
                <a:solidFill>
                  <a:schemeClr val="tx1"/>
                </a:solidFill>
              </a:rPr>
              <a:t>ID No.: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Cloud Storage and File Sharing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2" y="1375012"/>
            <a:ext cx="4012443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Uses: File storage, sharing, and collaboration.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1" y="1820270"/>
            <a:ext cx="5015555" cy="293426"/>
          </a:xfrm>
          <a:prstGeom prst="roundRect">
            <a:avLst/>
          </a:prstGeom>
          <a:solidFill>
            <a:srgbClr val="92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Features: Real-time syncing, version control, secure sharing.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3848671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Examples: Google Drive, Dropbox, OneDrive.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8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Backup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1" y="1348138"/>
            <a:ext cx="4128450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Importance of data security and regular backups.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0" y="1806833"/>
            <a:ext cx="5527347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 : Encryption, scheduled backups, ransomware protection.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0" y="2265528"/>
            <a:ext cx="5459107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Examples: Antivirus software, Backup tools (Acronis, Carbonite).</a:t>
            </a:r>
          </a:p>
        </p:txBody>
      </p:sp>
    </p:spTree>
    <p:extLst>
      <p:ext uri="{BB962C8B-B14F-4D97-AF65-F5344CB8AC3E}">
        <p14:creationId xmlns:p14="http://schemas.microsoft.com/office/powerpoint/2010/main" val="325033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Backup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1" y="1348138"/>
            <a:ext cx="4128450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Importance of data security and regular backups.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0" y="1806833"/>
            <a:ext cx="5527347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 : Encryption, scheduled backups, ransomware protection.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0" y="2265528"/>
            <a:ext cx="5459107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Examples: Antivirus software, Backup tools (Acronis, Carbonite).</a:t>
            </a:r>
          </a:p>
        </p:txBody>
      </p:sp>
    </p:spTree>
    <p:extLst>
      <p:ext uri="{BB962C8B-B14F-4D97-AF65-F5344CB8AC3E}">
        <p14:creationId xmlns:p14="http://schemas.microsoft.com/office/powerpoint/2010/main" val="8754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Choosing the Right Office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2197289" y="1699989"/>
            <a:ext cx="4694831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Team size and requirements.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2187051" y="2267690"/>
            <a:ext cx="3848671" cy="293426"/>
          </a:xfrm>
          <a:prstGeom prst="roundRect">
            <a:avLst/>
          </a:prstGeom>
          <a:solidFill>
            <a:srgbClr val="92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Budget and scalability.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2187050" y="2790163"/>
            <a:ext cx="3848671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Integration with existing tools.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84CCE-1595-4F32-B776-2E538492B063}"/>
              </a:ext>
            </a:extLst>
          </p:cNvPr>
          <p:cNvSpPr/>
          <p:nvPr/>
        </p:nvSpPr>
        <p:spPr>
          <a:xfrm>
            <a:off x="928048" y="1166885"/>
            <a:ext cx="2538483" cy="2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to Consider: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325991-9D72-4D08-950B-8E304E43B8D4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360915" y="2110741"/>
            <a:ext cx="1044946" cy="60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12C2B5-42A5-493B-954A-6BE50966E9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2472" y="1837839"/>
            <a:ext cx="621832" cy="60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E5626A5-8550-49D4-8A81-1E42F5492508}"/>
              </a:ext>
            </a:extLst>
          </p:cNvPr>
          <p:cNvCxnSpPr>
            <a:endCxn id="3" idx="1"/>
          </p:cNvCxnSpPr>
          <p:nvPr/>
        </p:nvCxnSpPr>
        <p:spPr>
          <a:xfrm>
            <a:off x="1579726" y="1405721"/>
            <a:ext cx="617563" cy="440981"/>
          </a:xfrm>
          <a:prstGeom prst="bentConnector3">
            <a:avLst>
              <a:gd name="adj1" fmla="val 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9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Future of Office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1" y="1348138"/>
            <a:ext cx="4476468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AI-powered tools (e.g., Grammarly, Notion AI).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378419" y="1806833"/>
            <a:ext cx="3261820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Enhanced cloud collaboration.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0" y="2265528"/>
            <a:ext cx="3691723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Integration with IoT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307741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901;p62">
            <a:extLst>
              <a:ext uri="{FF2B5EF4-FFF2-40B4-BE49-F238E27FC236}">
                <a16:creationId xmlns:a16="http://schemas.microsoft.com/office/drawing/2014/main" id="{D840A3E4-7789-4975-AC66-DAC6885D1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373345" y="2141309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grpSp>
        <p:nvGrpSpPr>
          <p:cNvPr id="39" name="Google Shape;2904;p62">
            <a:extLst>
              <a:ext uri="{FF2B5EF4-FFF2-40B4-BE49-F238E27FC236}">
                <a16:creationId xmlns:a16="http://schemas.microsoft.com/office/drawing/2014/main" id="{921F19B7-D4C2-4A18-B797-6D20B85CA562}"/>
              </a:ext>
            </a:extLst>
          </p:cNvPr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40" name="Google Shape;2905;p62">
              <a:extLst>
                <a:ext uri="{FF2B5EF4-FFF2-40B4-BE49-F238E27FC236}">
                  <a16:creationId xmlns:a16="http://schemas.microsoft.com/office/drawing/2014/main" id="{27557127-B999-44A3-BE94-FA1A06D5911F}"/>
                </a:ext>
              </a:extLst>
            </p:cNvPr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50" name="Google Shape;2906;p62">
                <a:extLst>
                  <a:ext uri="{FF2B5EF4-FFF2-40B4-BE49-F238E27FC236}">
                    <a16:creationId xmlns:a16="http://schemas.microsoft.com/office/drawing/2014/main" id="{2F29082D-F801-4A23-B6DB-9610A781E3D7}"/>
                  </a:ext>
                </a:extLst>
              </p:cNvPr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907;p62">
                <a:extLst>
                  <a:ext uri="{FF2B5EF4-FFF2-40B4-BE49-F238E27FC236}">
                    <a16:creationId xmlns:a16="http://schemas.microsoft.com/office/drawing/2014/main" id="{772E284E-87A2-4531-A66A-9704202C61FE}"/>
                  </a:ext>
                </a:extLst>
              </p:cNvPr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908;p62">
                <a:extLst>
                  <a:ext uri="{FF2B5EF4-FFF2-40B4-BE49-F238E27FC236}">
                    <a16:creationId xmlns:a16="http://schemas.microsoft.com/office/drawing/2014/main" id="{77967C50-B9A7-4E6C-BAEA-9FD9DBC08F45}"/>
                  </a:ext>
                </a:extLst>
              </p:cNvPr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909;p62">
              <a:extLst>
                <a:ext uri="{FF2B5EF4-FFF2-40B4-BE49-F238E27FC236}">
                  <a16:creationId xmlns:a16="http://schemas.microsoft.com/office/drawing/2014/main" id="{F2DC03A0-9CB7-460C-ACD4-937F538E031E}"/>
                </a:ext>
              </a:extLst>
            </p:cNvPr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42" name="Google Shape;2910;p62">
                <a:extLst>
                  <a:ext uri="{FF2B5EF4-FFF2-40B4-BE49-F238E27FC236}">
                    <a16:creationId xmlns:a16="http://schemas.microsoft.com/office/drawing/2014/main" id="{724F95FB-F105-4DE7-890B-B21A2D56790A}"/>
                  </a:ext>
                </a:extLst>
              </p:cNvPr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911;p62">
                <a:extLst>
                  <a:ext uri="{FF2B5EF4-FFF2-40B4-BE49-F238E27FC236}">
                    <a16:creationId xmlns:a16="http://schemas.microsoft.com/office/drawing/2014/main" id="{77A6BAA8-FF32-4D6C-898E-55D24C007040}"/>
                  </a:ext>
                </a:extLst>
              </p:cNvPr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12;p62">
                <a:extLst>
                  <a:ext uri="{FF2B5EF4-FFF2-40B4-BE49-F238E27FC236}">
                    <a16:creationId xmlns:a16="http://schemas.microsoft.com/office/drawing/2014/main" id="{3AFC16A7-FEF1-49F5-AA1C-1846933DE550}"/>
                  </a:ext>
                </a:extLst>
              </p:cNvPr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13;p62">
                <a:extLst>
                  <a:ext uri="{FF2B5EF4-FFF2-40B4-BE49-F238E27FC236}">
                    <a16:creationId xmlns:a16="http://schemas.microsoft.com/office/drawing/2014/main" id="{904D90ED-53B4-441F-8BF9-F9E53F9A62A6}"/>
                  </a:ext>
                </a:extLst>
              </p:cNvPr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14;p62">
                <a:extLst>
                  <a:ext uri="{FF2B5EF4-FFF2-40B4-BE49-F238E27FC236}">
                    <a16:creationId xmlns:a16="http://schemas.microsoft.com/office/drawing/2014/main" id="{D825DE92-87AE-448E-BC64-B2F44EDCC2F7}"/>
                  </a:ext>
                </a:extLst>
              </p:cNvPr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15;p62">
                <a:extLst>
                  <a:ext uri="{FF2B5EF4-FFF2-40B4-BE49-F238E27FC236}">
                    <a16:creationId xmlns:a16="http://schemas.microsoft.com/office/drawing/2014/main" id="{B4DB205E-ECE5-44DF-853F-6876CE70498A}"/>
                  </a:ext>
                </a:extLst>
              </p:cNvPr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16;p62">
                <a:extLst>
                  <a:ext uri="{FF2B5EF4-FFF2-40B4-BE49-F238E27FC236}">
                    <a16:creationId xmlns:a16="http://schemas.microsoft.com/office/drawing/2014/main" id="{1C832E88-E7AF-4BCA-8478-FAA2EE436253}"/>
                  </a:ext>
                </a:extLst>
              </p:cNvPr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17;p62">
                <a:extLst>
                  <a:ext uri="{FF2B5EF4-FFF2-40B4-BE49-F238E27FC236}">
                    <a16:creationId xmlns:a16="http://schemas.microsoft.com/office/drawing/2014/main" id="{22A3164C-D2DA-4F9A-B448-6EC283095657}"/>
                  </a:ext>
                </a:extLst>
              </p:cNvPr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918;p62">
                <a:extLst>
                  <a:ext uri="{FF2B5EF4-FFF2-40B4-BE49-F238E27FC236}">
                    <a16:creationId xmlns:a16="http://schemas.microsoft.com/office/drawing/2014/main" id="{A1A4D798-5442-4B47-97DA-2069DE13EFC3}"/>
                  </a:ext>
                </a:extLst>
              </p:cNvPr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19;p62">
                <a:extLst>
                  <a:ext uri="{FF2B5EF4-FFF2-40B4-BE49-F238E27FC236}">
                    <a16:creationId xmlns:a16="http://schemas.microsoft.com/office/drawing/2014/main" id="{B83EC31C-D154-44D2-927A-F9C107CEDCA2}"/>
                  </a:ext>
                </a:extLst>
              </p:cNvPr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920;p62">
                <a:extLst>
                  <a:ext uri="{FF2B5EF4-FFF2-40B4-BE49-F238E27FC236}">
                    <a16:creationId xmlns:a16="http://schemas.microsoft.com/office/drawing/2014/main" id="{3F959398-5B90-4566-B979-1E52FB9F29A1}"/>
                  </a:ext>
                </a:extLst>
              </p:cNvPr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21;p62">
                <a:extLst>
                  <a:ext uri="{FF2B5EF4-FFF2-40B4-BE49-F238E27FC236}">
                    <a16:creationId xmlns:a16="http://schemas.microsoft.com/office/drawing/2014/main" id="{3D801DD2-4C8B-4174-BD8F-5BD843D0A66E}"/>
                  </a:ext>
                </a:extLst>
              </p:cNvPr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22;p62">
                <a:extLst>
                  <a:ext uri="{FF2B5EF4-FFF2-40B4-BE49-F238E27FC236}">
                    <a16:creationId xmlns:a16="http://schemas.microsoft.com/office/drawing/2014/main" id="{240562BF-1982-4C90-8EF1-8C8B350B62BF}"/>
                  </a:ext>
                </a:extLst>
              </p:cNvPr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23;p62">
                <a:extLst>
                  <a:ext uri="{FF2B5EF4-FFF2-40B4-BE49-F238E27FC236}">
                    <a16:creationId xmlns:a16="http://schemas.microsoft.com/office/drawing/2014/main" id="{A48DCA4E-8C37-4F63-9A9B-4D753320A795}"/>
                  </a:ext>
                </a:extLst>
              </p:cNvPr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24;p62">
                <a:extLst>
                  <a:ext uri="{FF2B5EF4-FFF2-40B4-BE49-F238E27FC236}">
                    <a16:creationId xmlns:a16="http://schemas.microsoft.com/office/drawing/2014/main" id="{6FA346A9-860B-42E5-8C13-FCA244633AE8}"/>
                  </a:ext>
                </a:extLst>
              </p:cNvPr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25;p62">
                <a:extLst>
                  <a:ext uri="{FF2B5EF4-FFF2-40B4-BE49-F238E27FC236}">
                    <a16:creationId xmlns:a16="http://schemas.microsoft.com/office/drawing/2014/main" id="{374DB06C-C8DC-4F62-92BB-F67EA285DC3D}"/>
                  </a:ext>
                </a:extLst>
              </p:cNvPr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26;p62">
                <a:extLst>
                  <a:ext uri="{FF2B5EF4-FFF2-40B4-BE49-F238E27FC236}">
                    <a16:creationId xmlns:a16="http://schemas.microsoft.com/office/drawing/2014/main" id="{4BA96D5E-8C08-43EA-9FDD-86905FA754EB}"/>
                  </a:ext>
                </a:extLst>
              </p:cNvPr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27;p62">
                <a:extLst>
                  <a:ext uri="{FF2B5EF4-FFF2-40B4-BE49-F238E27FC236}">
                    <a16:creationId xmlns:a16="http://schemas.microsoft.com/office/drawing/2014/main" id="{64D1B742-4FA7-4366-8566-8E1200D1B950}"/>
                  </a:ext>
                </a:extLst>
              </p:cNvPr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28;p62">
                <a:extLst>
                  <a:ext uri="{FF2B5EF4-FFF2-40B4-BE49-F238E27FC236}">
                    <a16:creationId xmlns:a16="http://schemas.microsoft.com/office/drawing/2014/main" id="{521B5706-7C78-4F31-87AE-3FEB3E5CA7A6}"/>
                  </a:ext>
                </a:extLst>
              </p:cNvPr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29;p62">
                <a:extLst>
                  <a:ext uri="{FF2B5EF4-FFF2-40B4-BE49-F238E27FC236}">
                    <a16:creationId xmlns:a16="http://schemas.microsoft.com/office/drawing/2014/main" id="{7A9DF909-99C5-4D1B-853B-387EAFB965A1}"/>
                  </a:ext>
                </a:extLst>
              </p:cNvPr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30;p62">
                <a:extLst>
                  <a:ext uri="{FF2B5EF4-FFF2-40B4-BE49-F238E27FC236}">
                    <a16:creationId xmlns:a16="http://schemas.microsoft.com/office/drawing/2014/main" id="{7E5BC6BB-D987-4EA9-98FA-B89A9D060485}"/>
                  </a:ext>
                </a:extLst>
              </p:cNvPr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31;p62">
                <a:extLst>
                  <a:ext uri="{FF2B5EF4-FFF2-40B4-BE49-F238E27FC236}">
                    <a16:creationId xmlns:a16="http://schemas.microsoft.com/office/drawing/2014/main" id="{84974C51-F2A5-4EBD-80BC-27507AF916BC}"/>
                  </a:ext>
                </a:extLst>
              </p:cNvPr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32;p62">
                <a:extLst>
                  <a:ext uri="{FF2B5EF4-FFF2-40B4-BE49-F238E27FC236}">
                    <a16:creationId xmlns:a16="http://schemas.microsoft.com/office/drawing/2014/main" id="{C4D7917D-27E2-4CA4-AE25-9F4533630B4B}"/>
                  </a:ext>
                </a:extLst>
              </p:cNvPr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33;p62">
                <a:extLst>
                  <a:ext uri="{FF2B5EF4-FFF2-40B4-BE49-F238E27FC236}">
                    <a16:creationId xmlns:a16="http://schemas.microsoft.com/office/drawing/2014/main" id="{F31D069E-19F2-482E-87F5-B6B7D9D3E867}"/>
                  </a:ext>
                </a:extLst>
              </p:cNvPr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34;p62">
                <a:extLst>
                  <a:ext uri="{FF2B5EF4-FFF2-40B4-BE49-F238E27FC236}">
                    <a16:creationId xmlns:a16="http://schemas.microsoft.com/office/drawing/2014/main" id="{F55949BC-164F-4FB0-B246-C14713BA1440}"/>
                  </a:ext>
                </a:extLst>
              </p:cNvPr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35;p62">
                <a:extLst>
                  <a:ext uri="{FF2B5EF4-FFF2-40B4-BE49-F238E27FC236}">
                    <a16:creationId xmlns:a16="http://schemas.microsoft.com/office/drawing/2014/main" id="{BDC71ADD-D866-4063-9F82-3BA057FC349C}"/>
                  </a:ext>
                </a:extLst>
              </p:cNvPr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36;p62">
                <a:extLst>
                  <a:ext uri="{FF2B5EF4-FFF2-40B4-BE49-F238E27FC236}">
                    <a16:creationId xmlns:a16="http://schemas.microsoft.com/office/drawing/2014/main" id="{2BC3697C-B7A0-410C-AE27-786ED33276E8}"/>
                  </a:ext>
                </a:extLst>
              </p:cNvPr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37;p62">
                <a:extLst>
                  <a:ext uri="{FF2B5EF4-FFF2-40B4-BE49-F238E27FC236}">
                    <a16:creationId xmlns:a16="http://schemas.microsoft.com/office/drawing/2014/main" id="{08DB2194-024F-49EB-A34A-40582500C045}"/>
                  </a:ext>
                </a:extLst>
              </p:cNvPr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38;p62">
                <a:extLst>
                  <a:ext uri="{FF2B5EF4-FFF2-40B4-BE49-F238E27FC236}">
                    <a16:creationId xmlns:a16="http://schemas.microsoft.com/office/drawing/2014/main" id="{EFE69F0B-2808-497D-9C4A-4672C373878B}"/>
                  </a:ext>
                </a:extLst>
              </p:cNvPr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939;p62">
                <a:extLst>
                  <a:ext uri="{FF2B5EF4-FFF2-40B4-BE49-F238E27FC236}">
                    <a16:creationId xmlns:a16="http://schemas.microsoft.com/office/drawing/2014/main" id="{445417B5-453A-4E4A-9103-DF88BA30F79C}"/>
                  </a:ext>
                </a:extLst>
              </p:cNvPr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40;p62">
                <a:extLst>
                  <a:ext uri="{FF2B5EF4-FFF2-40B4-BE49-F238E27FC236}">
                    <a16:creationId xmlns:a16="http://schemas.microsoft.com/office/drawing/2014/main" id="{8CC67AD6-2F67-4E6D-A479-60019A677422}"/>
                  </a:ext>
                </a:extLst>
              </p:cNvPr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41;p62">
                <a:extLst>
                  <a:ext uri="{FF2B5EF4-FFF2-40B4-BE49-F238E27FC236}">
                    <a16:creationId xmlns:a16="http://schemas.microsoft.com/office/drawing/2014/main" id="{901703DA-CD1C-4BC7-9DC5-A7F6C2E84229}"/>
                  </a:ext>
                </a:extLst>
              </p:cNvPr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42;p62">
                <a:extLst>
                  <a:ext uri="{FF2B5EF4-FFF2-40B4-BE49-F238E27FC236}">
                    <a16:creationId xmlns:a16="http://schemas.microsoft.com/office/drawing/2014/main" id="{B8B85B89-FB83-4A09-9CEF-BE55EA2CC5C8}"/>
                  </a:ext>
                </a:extLst>
              </p:cNvPr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43;p62">
                <a:extLst>
                  <a:ext uri="{FF2B5EF4-FFF2-40B4-BE49-F238E27FC236}">
                    <a16:creationId xmlns:a16="http://schemas.microsoft.com/office/drawing/2014/main" id="{C5B71CA2-5D2B-4C1B-80AC-9D14451E7D20}"/>
                  </a:ext>
                </a:extLst>
              </p:cNvPr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44;p62">
                <a:extLst>
                  <a:ext uri="{FF2B5EF4-FFF2-40B4-BE49-F238E27FC236}">
                    <a16:creationId xmlns:a16="http://schemas.microsoft.com/office/drawing/2014/main" id="{29E777DA-818B-4CCA-AAAC-C2B6E4BAD8F4}"/>
                  </a:ext>
                </a:extLst>
              </p:cNvPr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45;p62">
                <a:extLst>
                  <a:ext uri="{FF2B5EF4-FFF2-40B4-BE49-F238E27FC236}">
                    <a16:creationId xmlns:a16="http://schemas.microsoft.com/office/drawing/2014/main" id="{52ECA55D-DA3F-447A-9168-E79F82F6F9D1}"/>
                  </a:ext>
                </a:extLst>
              </p:cNvPr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46;p62">
                <a:extLst>
                  <a:ext uri="{FF2B5EF4-FFF2-40B4-BE49-F238E27FC236}">
                    <a16:creationId xmlns:a16="http://schemas.microsoft.com/office/drawing/2014/main" id="{CE74A8A3-BB62-4E57-8981-034AE1091DCB}"/>
                  </a:ext>
                </a:extLst>
              </p:cNvPr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47;p62">
                <a:extLst>
                  <a:ext uri="{FF2B5EF4-FFF2-40B4-BE49-F238E27FC236}">
                    <a16:creationId xmlns:a16="http://schemas.microsoft.com/office/drawing/2014/main" id="{963354EF-D2AA-44DE-8E94-3E441E45A648}"/>
                  </a:ext>
                </a:extLst>
              </p:cNvPr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48;p62">
                <a:extLst>
                  <a:ext uri="{FF2B5EF4-FFF2-40B4-BE49-F238E27FC236}">
                    <a16:creationId xmlns:a16="http://schemas.microsoft.com/office/drawing/2014/main" id="{8BAD9393-AC5E-455B-BC5F-0A06AC89D4A3}"/>
                  </a:ext>
                </a:extLst>
              </p:cNvPr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49;p62">
                <a:extLst>
                  <a:ext uri="{FF2B5EF4-FFF2-40B4-BE49-F238E27FC236}">
                    <a16:creationId xmlns:a16="http://schemas.microsoft.com/office/drawing/2014/main" id="{DB4E3903-ECCF-4ED1-8422-609F16851401}"/>
                  </a:ext>
                </a:extLst>
              </p:cNvPr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50;p62">
                <a:extLst>
                  <a:ext uri="{FF2B5EF4-FFF2-40B4-BE49-F238E27FC236}">
                    <a16:creationId xmlns:a16="http://schemas.microsoft.com/office/drawing/2014/main" id="{38B93DBA-53AD-40C9-9266-C8BC81652A17}"/>
                  </a:ext>
                </a:extLst>
              </p:cNvPr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51;p62">
                <a:extLst>
                  <a:ext uri="{FF2B5EF4-FFF2-40B4-BE49-F238E27FC236}">
                    <a16:creationId xmlns:a16="http://schemas.microsoft.com/office/drawing/2014/main" id="{E1C3252C-B09D-47A3-8C24-0395A2C8A1A7}"/>
                  </a:ext>
                </a:extLst>
              </p:cNvPr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52;p62">
                <a:extLst>
                  <a:ext uri="{FF2B5EF4-FFF2-40B4-BE49-F238E27FC236}">
                    <a16:creationId xmlns:a16="http://schemas.microsoft.com/office/drawing/2014/main" id="{9FA5CAF2-BA78-4B45-85AC-441B5D9285E3}"/>
                  </a:ext>
                </a:extLst>
              </p:cNvPr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53;p62">
                <a:extLst>
                  <a:ext uri="{FF2B5EF4-FFF2-40B4-BE49-F238E27FC236}">
                    <a16:creationId xmlns:a16="http://schemas.microsoft.com/office/drawing/2014/main" id="{814E75E2-6E71-4C0D-8C52-5CC6159A095F}"/>
                  </a:ext>
                </a:extLst>
              </p:cNvPr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54;p62">
                <a:extLst>
                  <a:ext uri="{FF2B5EF4-FFF2-40B4-BE49-F238E27FC236}">
                    <a16:creationId xmlns:a16="http://schemas.microsoft.com/office/drawing/2014/main" id="{97CAC855-5D4F-4332-9F25-52EF70C3640D}"/>
                  </a:ext>
                </a:extLst>
              </p:cNvPr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55;p62">
                <a:extLst>
                  <a:ext uri="{FF2B5EF4-FFF2-40B4-BE49-F238E27FC236}">
                    <a16:creationId xmlns:a16="http://schemas.microsoft.com/office/drawing/2014/main" id="{73FC0527-A4CA-4FBD-9125-0BE867BD7937}"/>
                  </a:ext>
                </a:extLst>
              </p:cNvPr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56;p62">
                <a:extLst>
                  <a:ext uri="{FF2B5EF4-FFF2-40B4-BE49-F238E27FC236}">
                    <a16:creationId xmlns:a16="http://schemas.microsoft.com/office/drawing/2014/main" id="{14B1FD1B-D46C-4F12-A449-F54A498B6157}"/>
                  </a:ext>
                </a:extLst>
              </p:cNvPr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57;p62">
                <a:extLst>
                  <a:ext uri="{FF2B5EF4-FFF2-40B4-BE49-F238E27FC236}">
                    <a16:creationId xmlns:a16="http://schemas.microsoft.com/office/drawing/2014/main" id="{924E2C1A-63B9-4065-8108-4DA2B54FCC39}"/>
                  </a:ext>
                </a:extLst>
              </p:cNvPr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58;p62">
                <a:extLst>
                  <a:ext uri="{FF2B5EF4-FFF2-40B4-BE49-F238E27FC236}">
                    <a16:creationId xmlns:a16="http://schemas.microsoft.com/office/drawing/2014/main" id="{80A08A48-3EE4-48C8-88D0-476B581E2D48}"/>
                  </a:ext>
                </a:extLst>
              </p:cNvPr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59;p62">
                <a:extLst>
                  <a:ext uri="{FF2B5EF4-FFF2-40B4-BE49-F238E27FC236}">
                    <a16:creationId xmlns:a16="http://schemas.microsoft.com/office/drawing/2014/main" id="{D914452D-986C-4955-9A41-70C99C3C657A}"/>
                  </a:ext>
                </a:extLst>
              </p:cNvPr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60;p62">
                <a:extLst>
                  <a:ext uri="{FF2B5EF4-FFF2-40B4-BE49-F238E27FC236}">
                    <a16:creationId xmlns:a16="http://schemas.microsoft.com/office/drawing/2014/main" id="{B673247C-B804-490B-8EC2-76F4C2FF282B}"/>
                  </a:ext>
                </a:extLst>
              </p:cNvPr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61;p62">
                <a:extLst>
                  <a:ext uri="{FF2B5EF4-FFF2-40B4-BE49-F238E27FC236}">
                    <a16:creationId xmlns:a16="http://schemas.microsoft.com/office/drawing/2014/main" id="{7006527B-B7AD-480A-9C2A-B533F5E4FA1F}"/>
                  </a:ext>
                </a:extLst>
              </p:cNvPr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62;p62">
                <a:extLst>
                  <a:ext uri="{FF2B5EF4-FFF2-40B4-BE49-F238E27FC236}">
                    <a16:creationId xmlns:a16="http://schemas.microsoft.com/office/drawing/2014/main" id="{C46014AE-ED72-4CE2-A599-3CA7BF973A42}"/>
                  </a:ext>
                </a:extLst>
              </p:cNvPr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963;p62">
                <a:extLst>
                  <a:ext uri="{FF2B5EF4-FFF2-40B4-BE49-F238E27FC236}">
                    <a16:creationId xmlns:a16="http://schemas.microsoft.com/office/drawing/2014/main" id="{F9643DE3-5A9B-4981-8DC4-9D095575F787}"/>
                  </a:ext>
                </a:extLst>
              </p:cNvPr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964;p62">
                <a:extLst>
                  <a:ext uri="{FF2B5EF4-FFF2-40B4-BE49-F238E27FC236}">
                    <a16:creationId xmlns:a16="http://schemas.microsoft.com/office/drawing/2014/main" id="{F74F3E93-54D8-4132-A85D-3270592C0649}"/>
                  </a:ext>
                </a:extLst>
              </p:cNvPr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965;p62">
                <a:extLst>
                  <a:ext uri="{FF2B5EF4-FFF2-40B4-BE49-F238E27FC236}">
                    <a16:creationId xmlns:a16="http://schemas.microsoft.com/office/drawing/2014/main" id="{B73A9291-CE2B-420C-B481-51FD589565E3}"/>
                  </a:ext>
                </a:extLst>
              </p:cNvPr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966;p62">
                <a:extLst>
                  <a:ext uri="{FF2B5EF4-FFF2-40B4-BE49-F238E27FC236}">
                    <a16:creationId xmlns:a16="http://schemas.microsoft.com/office/drawing/2014/main" id="{FC7DE525-6193-4D73-AE51-EDEA19DB239D}"/>
                  </a:ext>
                </a:extLst>
              </p:cNvPr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967;p62">
                <a:extLst>
                  <a:ext uri="{FF2B5EF4-FFF2-40B4-BE49-F238E27FC236}">
                    <a16:creationId xmlns:a16="http://schemas.microsoft.com/office/drawing/2014/main" id="{2AED4912-4551-49FC-8704-6340DB2DF305}"/>
                  </a:ext>
                </a:extLst>
              </p:cNvPr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68;p62">
                <a:extLst>
                  <a:ext uri="{FF2B5EF4-FFF2-40B4-BE49-F238E27FC236}">
                    <a16:creationId xmlns:a16="http://schemas.microsoft.com/office/drawing/2014/main" id="{2100DF44-4B2F-4DDC-B26A-F571FC3C04F2}"/>
                  </a:ext>
                </a:extLst>
              </p:cNvPr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969;p62">
                <a:extLst>
                  <a:ext uri="{FF2B5EF4-FFF2-40B4-BE49-F238E27FC236}">
                    <a16:creationId xmlns:a16="http://schemas.microsoft.com/office/drawing/2014/main" id="{CD018BB1-3AD0-4806-B999-BE23C3DCE374}"/>
                  </a:ext>
                </a:extLst>
              </p:cNvPr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70;p62">
                <a:extLst>
                  <a:ext uri="{FF2B5EF4-FFF2-40B4-BE49-F238E27FC236}">
                    <a16:creationId xmlns:a16="http://schemas.microsoft.com/office/drawing/2014/main" id="{89C4D19B-6140-4234-BB3B-0903E46C2226}"/>
                  </a:ext>
                </a:extLst>
              </p:cNvPr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971;p62">
                <a:extLst>
                  <a:ext uri="{FF2B5EF4-FFF2-40B4-BE49-F238E27FC236}">
                    <a16:creationId xmlns:a16="http://schemas.microsoft.com/office/drawing/2014/main" id="{7195D4FA-61C1-46D4-A0FD-E2E635437164}"/>
                  </a:ext>
                </a:extLst>
              </p:cNvPr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72;p62">
                <a:extLst>
                  <a:ext uri="{FF2B5EF4-FFF2-40B4-BE49-F238E27FC236}">
                    <a16:creationId xmlns:a16="http://schemas.microsoft.com/office/drawing/2014/main" id="{175C7778-7CE5-46E2-900C-1CF5B466B6CE}"/>
                  </a:ext>
                </a:extLst>
              </p:cNvPr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973;p62">
                <a:extLst>
                  <a:ext uri="{FF2B5EF4-FFF2-40B4-BE49-F238E27FC236}">
                    <a16:creationId xmlns:a16="http://schemas.microsoft.com/office/drawing/2014/main" id="{DD61BA5E-A9FF-4CA5-915E-D83199CE2696}"/>
                  </a:ext>
                </a:extLst>
              </p:cNvPr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974;p62">
                <a:extLst>
                  <a:ext uri="{FF2B5EF4-FFF2-40B4-BE49-F238E27FC236}">
                    <a16:creationId xmlns:a16="http://schemas.microsoft.com/office/drawing/2014/main" id="{6F1EF3C7-5610-459F-A857-34624E54FD95}"/>
                  </a:ext>
                </a:extLst>
              </p:cNvPr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975;p62">
                <a:extLst>
                  <a:ext uri="{FF2B5EF4-FFF2-40B4-BE49-F238E27FC236}">
                    <a16:creationId xmlns:a16="http://schemas.microsoft.com/office/drawing/2014/main" id="{42F54A6B-F41C-493C-96E0-8282D3418DDE}"/>
                  </a:ext>
                </a:extLst>
              </p:cNvPr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976;p62">
                <a:extLst>
                  <a:ext uri="{FF2B5EF4-FFF2-40B4-BE49-F238E27FC236}">
                    <a16:creationId xmlns:a16="http://schemas.microsoft.com/office/drawing/2014/main" id="{D63C2FA5-280D-4112-A853-D52A43C467C3}"/>
                  </a:ext>
                </a:extLst>
              </p:cNvPr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977;p62">
                <a:extLst>
                  <a:ext uri="{FF2B5EF4-FFF2-40B4-BE49-F238E27FC236}">
                    <a16:creationId xmlns:a16="http://schemas.microsoft.com/office/drawing/2014/main" id="{DFCF5666-D16B-4232-8C91-27575DAAD65D}"/>
                  </a:ext>
                </a:extLst>
              </p:cNvPr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978;p62">
                <a:extLst>
                  <a:ext uri="{FF2B5EF4-FFF2-40B4-BE49-F238E27FC236}">
                    <a16:creationId xmlns:a16="http://schemas.microsoft.com/office/drawing/2014/main" id="{E510D659-9EB4-4C0B-BE7F-3FDC3999E6B0}"/>
                  </a:ext>
                </a:extLst>
              </p:cNvPr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979;p62">
                <a:extLst>
                  <a:ext uri="{FF2B5EF4-FFF2-40B4-BE49-F238E27FC236}">
                    <a16:creationId xmlns:a16="http://schemas.microsoft.com/office/drawing/2014/main" id="{98B02C01-FD3D-4F69-BD73-538319062897}"/>
                  </a:ext>
                </a:extLst>
              </p:cNvPr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980;p62">
                <a:extLst>
                  <a:ext uri="{FF2B5EF4-FFF2-40B4-BE49-F238E27FC236}">
                    <a16:creationId xmlns:a16="http://schemas.microsoft.com/office/drawing/2014/main" id="{26931946-8AD6-4016-82A3-7B01CA2D800C}"/>
                  </a:ext>
                </a:extLst>
              </p:cNvPr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981;p62">
                <a:extLst>
                  <a:ext uri="{FF2B5EF4-FFF2-40B4-BE49-F238E27FC236}">
                    <a16:creationId xmlns:a16="http://schemas.microsoft.com/office/drawing/2014/main" id="{CD260821-4AB0-47E4-A22C-1106C832EA75}"/>
                  </a:ext>
                </a:extLst>
              </p:cNvPr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82;p62">
                <a:extLst>
                  <a:ext uri="{FF2B5EF4-FFF2-40B4-BE49-F238E27FC236}">
                    <a16:creationId xmlns:a16="http://schemas.microsoft.com/office/drawing/2014/main" id="{00B6A5D1-4A5B-4BEC-AA36-1E50EB2DBFA7}"/>
                  </a:ext>
                </a:extLst>
              </p:cNvPr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983;p62">
                <a:extLst>
                  <a:ext uri="{FF2B5EF4-FFF2-40B4-BE49-F238E27FC236}">
                    <a16:creationId xmlns:a16="http://schemas.microsoft.com/office/drawing/2014/main" id="{5E4DDD70-69AE-446F-A7FE-0A946A77C8AB}"/>
                  </a:ext>
                </a:extLst>
              </p:cNvPr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984;p62">
                <a:extLst>
                  <a:ext uri="{FF2B5EF4-FFF2-40B4-BE49-F238E27FC236}">
                    <a16:creationId xmlns:a16="http://schemas.microsoft.com/office/drawing/2014/main" id="{44CEAFDA-2DCE-4B23-9795-6D268076DF56}"/>
                  </a:ext>
                </a:extLst>
              </p:cNvPr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985;p62">
                <a:extLst>
                  <a:ext uri="{FF2B5EF4-FFF2-40B4-BE49-F238E27FC236}">
                    <a16:creationId xmlns:a16="http://schemas.microsoft.com/office/drawing/2014/main" id="{45A90083-E454-409A-93D0-35CAB3B1F1B1}"/>
                  </a:ext>
                </a:extLst>
              </p:cNvPr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86;p62">
                <a:extLst>
                  <a:ext uri="{FF2B5EF4-FFF2-40B4-BE49-F238E27FC236}">
                    <a16:creationId xmlns:a16="http://schemas.microsoft.com/office/drawing/2014/main" id="{3701F0E6-B9C3-4C90-B7BB-BBCC925BFC28}"/>
                  </a:ext>
                </a:extLst>
              </p:cNvPr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987;p62">
                <a:extLst>
                  <a:ext uri="{FF2B5EF4-FFF2-40B4-BE49-F238E27FC236}">
                    <a16:creationId xmlns:a16="http://schemas.microsoft.com/office/drawing/2014/main" id="{3773D27C-E963-4BF8-BAB0-26D4AF943B5E}"/>
                  </a:ext>
                </a:extLst>
              </p:cNvPr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88;p62">
                <a:extLst>
                  <a:ext uri="{FF2B5EF4-FFF2-40B4-BE49-F238E27FC236}">
                    <a16:creationId xmlns:a16="http://schemas.microsoft.com/office/drawing/2014/main" id="{2C2F1B47-AB05-47C6-A7AD-1C6B547B12A5}"/>
                  </a:ext>
                </a:extLst>
              </p:cNvPr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989;p62">
                <a:extLst>
                  <a:ext uri="{FF2B5EF4-FFF2-40B4-BE49-F238E27FC236}">
                    <a16:creationId xmlns:a16="http://schemas.microsoft.com/office/drawing/2014/main" id="{BB6D73C8-BD45-414E-9E27-7AD420B9D579}"/>
                  </a:ext>
                </a:extLst>
              </p:cNvPr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990;p62">
                <a:extLst>
                  <a:ext uri="{FF2B5EF4-FFF2-40B4-BE49-F238E27FC236}">
                    <a16:creationId xmlns:a16="http://schemas.microsoft.com/office/drawing/2014/main" id="{F68C6D98-9251-447F-B978-01A855CBE4F6}"/>
                  </a:ext>
                </a:extLst>
              </p:cNvPr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991;p62">
                <a:extLst>
                  <a:ext uri="{FF2B5EF4-FFF2-40B4-BE49-F238E27FC236}">
                    <a16:creationId xmlns:a16="http://schemas.microsoft.com/office/drawing/2014/main" id="{DC09F87C-2A59-4DBB-9EEB-CF67872F783A}"/>
                  </a:ext>
                </a:extLst>
              </p:cNvPr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92;p62">
                <a:extLst>
                  <a:ext uri="{FF2B5EF4-FFF2-40B4-BE49-F238E27FC236}">
                    <a16:creationId xmlns:a16="http://schemas.microsoft.com/office/drawing/2014/main" id="{5DFB19DF-5435-4705-BA13-ABF77AC5A81A}"/>
                  </a:ext>
                </a:extLst>
              </p:cNvPr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93;p62">
                <a:extLst>
                  <a:ext uri="{FF2B5EF4-FFF2-40B4-BE49-F238E27FC236}">
                    <a16:creationId xmlns:a16="http://schemas.microsoft.com/office/drawing/2014/main" id="{B3B4A91F-4DD0-43A8-942A-4F277B2D22DE}"/>
                  </a:ext>
                </a:extLst>
              </p:cNvPr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994;p62">
                <a:extLst>
                  <a:ext uri="{FF2B5EF4-FFF2-40B4-BE49-F238E27FC236}">
                    <a16:creationId xmlns:a16="http://schemas.microsoft.com/office/drawing/2014/main" id="{FB2599C5-2DF8-406A-96F8-55C35C7054E5}"/>
                  </a:ext>
                </a:extLst>
              </p:cNvPr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995;p62">
                <a:extLst>
                  <a:ext uri="{FF2B5EF4-FFF2-40B4-BE49-F238E27FC236}">
                    <a16:creationId xmlns:a16="http://schemas.microsoft.com/office/drawing/2014/main" id="{42EE7BFF-91B2-492E-9E34-C77094ECA74D}"/>
                  </a:ext>
                </a:extLst>
              </p:cNvPr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96;p62">
                <a:extLst>
                  <a:ext uri="{FF2B5EF4-FFF2-40B4-BE49-F238E27FC236}">
                    <a16:creationId xmlns:a16="http://schemas.microsoft.com/office/drawing/2014/main" id="{E60CDE9A-5944-41B6-98A5-4090F0F44179}"/>
                  </a:ext>
                </a:extLst>
              </p:cNvPr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997;p62">
                <a:extLst>
                  <a:ext uri="{FF2B5EF4-FFF2-40B4-BE49-F238E27FC236}">
                    <a16:creationId xmlns:a16="http://schemas.microsoft.com/office/drawing/2014/main" id="{1D65D50B-5434-40FE-AB89-404CAB6E0C6D}"/>
                  </a:ext>
                </a:extLst>
              </p:cNvPr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98;p62">
                <a:extLst>
                  <a:ext uri="{FF2B5EF4-FFF2-40B4-BE49-F238E27FC236}">
                    <a16:creationId xmlns:a16="http://schemas.microsoft.com/office/drawing/2014/main" id="{C5E06C42-5390-40C3-9FE3-0D881C1A3ED7}"/>
                  </a:ext>
                </a:extLst>
              </p:cNvPr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999;p62">
                <a:extLst>
                  <a:ext uri="{FF2B5EF4-FFF2-40B4-BE49-F238E27FC236}">
                    <a16:creationId xmlns:a16="http://schemas.microsoft.com/office/drawing/2014/main" id="{F9254B06-B72C-4437-B956-2F2A46C62499}"/>
                  </a:ext>
                </a:extLst>
              </p:cNvPr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000;p62">
                <a:extLst>
                  <a:ext uri="{FF2B5EF4-FFF2-40B4-BE49-F238E27FC236}">
                    <a16:creationId xmlns:a16="http://schemas.microsoft.com/office/drawing/2014/main" id="{0CC7A05F-A167-46C2-AE2D-D467DCC4D1C9}"/>
                  </a:ext>
                </a:extLst>
              </p:cNvPr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001;p62">
                <a:extLst>
                  <a:ext uri="{FF2B5EF4-FFF2-40B4-BE49-F238E27FC236}">
                    <a16:creationId xmlns:a16="http://schemas.microsoft.com/office/drawing/2014/main" id="{959AE898-B21B-421C-98FA-DE18D72584FF}"/>
                  </a:ext>
                </a:extLst>
              </p:cNvPr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002;p62">
                <a:extLst>
                  <a:ext uri="{FF2B5EF4-FFF2-40B4-BE49-F238E27FC236}">
                    <a16:creationId xmlns:a16="http://schemas.microsoft.com/office/drawing/2014/main" id="{05D6A0F4-B5B5-4D14-A53B-25F9631EBB79}"/>
                  </a:ext>
                </a:extLst>
              </p:cNvPr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003;p62">
                <a:extLst>
                  <a:ext uri="{FF2B5EF4-FFF2-40B4-BE49-F238E27FC236}">
                    <a16:creationId xmlns:a16="http://schemas.microsoft.com/office/drawing/2014/main" id="{049517B5-DFAA-4840-8057-ADBD56B8EA1B}"/>
                  </a:ext>
                </a:extLst>
              </p:cNvPr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004;p62">
                <a:extLst>
                  <a:ext uri="{FF2B5EF4-FFF2-40B4-BE49-F238E27FC236}">
                    <a16:creationId xmlns:a16="http://schemas.microsoft.com/office/drawing/2014/main" id="{82B2BC94-F486-4A8B-B8B2-789A236A6FEF}"/>
                  </a:ext>
                </a:extLst>
              </p:cNvPr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005;p62">
                <a:extLst>
                  <a:ext uri="{FF2B5EF4-FFF2-40B4-BE49-F238E27FC236}">
                    <a16:creationId xmlns:a16="http://schemas.microsoft.com/office/drawing/2014/main" id="{B5260AB8-4915-493C-9DE9-17652810D248}"/>
                  </a:ext>
                </a:extLst>
              </p:cNvPr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006;p62">
                <a:extLst>
                  <a:ext uri="{FF2B5EF4-FFF2-40B4-BE49-F238E27FC236}">
                    <a16:creationId xmlns:a16="http://schemas.microsoft.com/office/drawing/2014/main" id="{4C99A2C9-0DE6-4C89-8706-6DC3E3AD979F}"/>
                  </a:ext>
                </a:extLst>
              </p:cNvPr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007;p62">
                <a:extLst>
                  <a:ext uri="{FF2B5EF4-FFF2-40B4-BE49-F238E27FC236}">
                    <a16:creationId xmlns:a16="http://schemas.microsoft.com/office/drawing/2014/main" id="{21BC9C8C-781B-4154-9318-DC319EBE87BC}"/>
                  </a:ext>
                </a:extLst>
              </p:cNvPr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008;p62">
                <a:extLst>
                  <a:ext uri="{FF2B5EF4-FFF2-40B4-BE49-F238E27FC236}">
                    <a16:creationId xmlns:a16="http://schemas.microsoft.com/office/drawing/2014/main" id="{15B67330-F6DC-4718-A600-3B0871C97DBA}"/>
                  </a:ext>
                </a:extLst>
              </p:cNvPr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009;p62">
                <a:extLst>
                  <a:ext uri="{FF2B5EF4-FFF2-40B4-BE49-F238E27FC236}">
                    <a16:creationId xmlns:a16="http://schemas.microsoft.com/office/drawing/2014/main" id="{66C9C2DB-0EA4-4ACF-B875-A45B21F29200}"/>
                  </a:ext>
                </a:extLst>
              </p:cNvPr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010;p62">
                <a:extLst>
                  <a:ext uri="{FF2B5EF4-FFF2-40B4-BE49-F238E27FC236}">
                    <a16:creationId xmlns:a16="http://schemas.microsoft.com/office/drawing/2014/main" id="{7166AADB-6518-4648-BF0D-74133DB874DC}"/>
                  </a:ext>
                </a:extLst>
              </p:cNvPr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011;p62">
                <a:extLst>
                  <a:ext uri="{FF2B5EF4-FFF2-40B4-BE49-F238E27FC236}">
                    <a16:creationId xmlns:a16="http://schemas.microsoft.com/office/drawing/2014/main" id="{EBE08695-100D-4A7D-A90C-01A9C309BD99}"/>
                  </a:ext>
                </a:extLst>
              </p:cNvPr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012;p62">
                <a:extLst>
                  <a:ext uri="{FF2B5EF4-FFF2-40B4-BE49-F238E27FC236}">
                    <a16:creationId xmlns:a16="http://schemas.microsoft.com/office/drawing/2014/main" id="{0240A85D-59E1-41E1-AD2A-BF876BE26F93}"/>
                  </a:ext>
                </a:extLst>
              </p:cNvPr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013;p62">
                <a:extLst>
                  <a:ext uri="{FF2B5EF4-FFF2-40B4-BE49-F238E27FC236}">
                    <a16:creationId xmlns:a16="http://schemas.microsoft.com/office/drawing/2014/main" id="{272BB446-CFB6-4FB4-B03A-299C68A64FFB}"/>
                  </a:ext>
                </a:extLst>
              </p:cNvPr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014;p62">
                <a:extLst>
                  <a:ext uri="{FF2B5EF4-FFF2-40B4-BE49-F238E27FC236}">
                    <a16:creationId xmlns:a16="http://schemas.microsoft.com/office/drawing/2014/main" id="{B3AC43F0-19C3-4851-B162-88E4525A8508}"/>
                  </a:ext>
                </a:extLst>
              </p:cNvPr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015;p62">
                <a:extLst>
                  <a:ext uri="{FF2B5EF4-FFF2-40B4-BE49-F238E27FC236}">
                    <a16:creationId xmlns:a16="http://schemas.microsoft.com/office/drawing/2014/main" id="{C533709D-63B1-415D-AE30-ACD983548A8B}"/>
                  </a:ext>
                </a:extLst>
              </p:cNvPr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016;p62">
                <a:extLst>
                  <a:ext uri="{FF2B5EF4-FFF2-40B4-BE49-F238E27FC236}">
                    <a16:creationId xmlns:a16="http://schemas.microsoft.com/office/drawing/2014/main" id="{C6D02C14-1A28-4337-AAD8-B363981AC2A2}"/>
                  </a:ext>
                </a:extLst>
              </p:cNvPr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017;p62">
                <a:extLst>
                  <a:ext uri="{FF2B5EF4-FFF2-40B4-BE49-F238E27FC236}">
                    <a16:creationId xmlns:a16="http://schemas.microsoft.com/office/drawing/2014/main" id="{186D2347-BAB4-472D-BFEA-4D08B35086E8}"/>
                  </a:ext>
                </a:extLst>
              </p:cNvPr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0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solidFill>
                <a:schemeClr val="accent1"/>
              </a:solidFill>
              <a:effectLst/>
              <a:latin typeface="Orbitro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2F39DE-1BC7-4905-851B-034AAE9484A7}"/>
              </a:ext>
            </a:extLst>
          </p:cNvPr>
          <p:cNvSpPr/>
          <p:nvPr/>
        </p:nvSpPr>
        <p:spPr>
          <a:xfrm>
            <a:off x="1255594" y="1323833"/>
            <a:ext cx="5697940" cy="320722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Importance of office software in modern work environments.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3EE8F-9187-4E29-B400-837D85864E5C}"/>
              </a:ext>
            </a:extLst>
          </p:cNvPr>
          <p:cNvSpPr/>
          <p:nvPr/>
        </p:nvSpPr>
        <p:spPr>
          <a:xfrm>
            <a:off x="1255594" y="1828800"/>
            <a:ext cx="5697940" cy="320722"/>
          </a:xfrm>
          <a:prstGeom prst="roundRect">
            <a:avLst/>
          </a:prstGeom>
          <a:solidFill>
            <a:srgbClr val="92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Enhances productivity, collaboration, and communication.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6D1C706-14F0-4C30-9C28-725729552F5F}"/>
              </a:ext>
            </a:extLst>
          </p:cNvPr>
          <p:cNvSpPr/>
          <p:nvPr/>
        </p:nvSpPr>
        <p:spPr>
          <a:xfrm>
            <a:off x="1255594" y="2333767"/>
            <a:ext cx="5697940" cy="320722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Examples: Word processors, spreadsheets, communication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Office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2" y="1375012"/>
            <a:ext cx="3159457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• Document Creation and Editing.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2" y="1835624"/>
            <a:ext cx="3377822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Spreadsheets and Data Analysis.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4032916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Presentations and Visual Communication.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2A21B0-EF9C-4FEA-AF3E-0D2A0121DF3A}"/>
              </a:ext>
            </a:extLst>
          </p:cNvPr>
          <p:cNvSpPr/>
          <p:nvPr/>
        </p:nvSpPr>
        <p:spPr>
          <a:xfrm>
            <a:off x="1412541" y="2800361"/>
            <a:ext cx="4032916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Communication and Collaboration Tools</a:t>
            </a:r>
            <a:r>
              <a:rPr lang="en-US" dirty="0"/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C5F152-7B68-47DD-AC55-72D0BFAE92DD}"/>
              </a:ext>
            </a:extLst>
          </p:cNvPr>
          <p:cNvSpPr/>
          <p:nvPr/>
        </p:nvSpPr>
        <p:spPr>
          <a:xfrm>
            <a:off x="1412541" y="3316406"/>
            <a:ext cx="4032916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Project and Task Management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Creation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1" y="1300791"/>
            <a:ext cx="3159457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Uses: Reports, proposals, contracts.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2" y="1835624"/>
            <a:ext cx="4722128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Features: Formatting, templates, real-time collaboration.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5199800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Examples: Microsoft Word, Google Docs, LibreOffice Writer.</a:t>
            </a:r>
          </a:p>
        </p:txBody>
      </p:sp>
    </p:spTree>
    <p:extLst>
      <p:ext uri="{BB962C8B-B14F-4D97-AF65-F5344CB8AC3E}">
        <p14:creationId xmlns:p14="http://schemas.microsoft.com/office/powerpoint/2010/main" val="344429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2" y="1375012"/>
            <a:ext cx="4585649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Uses: Financial analysis, data visualization, budgeting.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2" y="1835624"/>
            <a:ext cx="4585648" cy="293426"/>
          </a:xfrm>
          <a:prstGeom prst="roundRect">
            <a:avLst/>
          </a:prstGeom>
          <a:solidFill>
            <a:srgbClr val="92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Features: Formulas, pivot tables, charts, and graphs.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5042850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Examples: Microsoft Excel, Google Sheets, LibreOffice Calc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07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2" y="1375012"/>
            <a:ext cx="4585649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Uses: Financial analysis, data visualization, budgeting.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2" y="1835624"/>
            <a:ext cx="4585648" cy="293426"/>
          </a:xfrm>
          <a:prstGeom prst="roundRect">
            <a:avLst/>
          </a:prstGeom>
          <a:solidFill>
            <a:srgbClr val="92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Features: Formulas, pivot tables, charts, and graphs.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5042850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Examples: Microsoft Excel, Google Sheets, LibreOffice Calc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4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Tools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0" y="1348138"/>
            <a:ext cx="5554641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Uses: Video conferencing, instant messaging, team collaboration.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1" y="1806833"/>
            <a:ext cx="5602408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Features: File sharing, screen sharing, integrations with other tools.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4715304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Examples: </a:t>
            </a:r>
            <a:r>
              <a:rPr lang="nl-NL" dirty="0"/>
              <a:t>Microsoft Teams, Slack, Zoom, Google Meet.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6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Task and Project Management Software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2" y="1375012"/>
            <a:ext cx="5172503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Uses: Tracking progress, assigning tasks, managing timelines.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2" y="1835624"/>
            <a:ext cx="4585648" cy="293426"/>
          </a:xfrm>
          <a:prstGeom prst="roundRect">
            <a:avLst/>
          </a:prstGeom>
          <a:solidFill>
            <a:srgbClr val="92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Features: Kanban boards, Gantt charts, notifications.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5042850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Examples: Asana, Trello, Microsoft Planner, Monday.com.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9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effectLst/>
                <a:latin typeface="Orbitro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Email and Calendar Tools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0EFD8-2D31-42A9-BCDB-98D606D34A9A}"/>
              </a:ext>
            </a:extLst>
          </p:cNvPr>
          <p:cNvSpPr/>
          <p:nvPr/>
        </p:nvSpPr>
        <p:spPr>
          <a:xfrm>
            <a:off x="1412541" y="1348138"/>
            <a:ext cx="5104266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Uses: Email communication, scheduling meetings, reminders.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52118-BDE7-405B-A2D0-DC8148802CAF}"/>
              </a:ext>
            </a:extLst>
          </p:cNvPr>
          <p:cNvSpPr/>
          <p:nvPr/>
        </p:nvSpPr>
        <p:spPr>
          <a:xfrm>
            <a:off x="1412541" y="1806833"/>
            <a:ext cx="5158856" cy="293426"/>
          </a:xfrm>
          <a:prstGeom prst="roundRect">
            <a:avLst/>
          </a:prstGeom>
          <a:solidFill>
            <a:srgbClr val="2B2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Features: Email templates, shared calendars, task integration.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57E12-4E73-4EBE-8F4F-3F8BFEB3113E}"/>
              </a:ext>
            </a:extLst>
          </p:cNvPr>
          <p:cNvSpPr/>
          <p:nvPr/>
        </p:nvSpPr>
        <p:spPr>
          <a:xfrm>
            <a:off x="1412541" y="2265528"/>
            <a:ext cx="4203513" cy="2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Examples: Microsoft Outlook, Gmail, Thunderbird.</a:t>
            </a:r>
          </a:p>
        </p:txBody>
      </p:sp>
    </p:spTree>
    <p:extLst>
      <p:ext uri="{BB962C8B-B14F-4D97-AF65-F5344CB8AC3E}">
        <p14:creationId xmlns:p14="http://schemas.microsoft.com/office/powerpoint/2010/main" val="127663555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450</Words>
  <Application>Microsoft Office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Orbitron</vt:lpstr>
      <vt:lpstr>Archivo Light</vt:lpstr>
      <vt:lpstr>Arial</vt:lpstr>
      <vt:lpstr>Virtual Metaverse Project Proposal by Slidesgo</vt:lpstr>
      <vt:lpstr>Necessary Office Software</vt:lpstr>
      <vt:lpstr>Introduction</vt:lpstr>
      <vt:lpstr>Categories of Office Software</vt:lpstr>
      <vt:lpstr>Document Creation Software</vt:lpstr>
      <vt:lpstr>Spreadsheet Software</vt:lpstr>
      <vt:lpstr>Spreadsheet Software</vt:lpstr>
      <vt:lpstr>Communication Tools</vt:lpstr>
      <vt:lpstr>Task and Project Management Software</vt:lpstr>
      <vt:lpstr>Email and Calendar Tools</vt:lpstr>
      <vt:lpstr>Cloud Storage and File Sharing</vt:lpstr>
      <vt:lpstr>Security and Backup Software</vt:lpstr>
      <vt:lpstr>Security and Backup Software</vt:lpstr>
      <vt:lpstr>Choosing the Right Office Software</vt:lpstr>
      <vt:lpstr>Future of Office Software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FOR Office Management</dc:title>
  <dc:creator>User</dc:creator>
  <cp:lastModifiedBy>jesifa chowdhury</cp:lastModifiedBy>
  <cp:revision>18</cp:revision>
  <dcterms:modified xsi:type="dcterms:W3CDTF">2024-11-18T13:47:04Z</dcterms:modified>
</cp:coreProperties>
</file>