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Advent Pro SemiBold"/>
      <p:regular r:id="rId15"/>
      <p:bold r:id="rId16"/>
    </p:embeddedFont>
    <p:embeddedFont>
      <p:font typeface="Fira Sans Extra Condensed Medium"/>
      <p:regular r:id="rId17"/>
      <p:bold r:id="rId18"/>
      <p:italic r:id="rId19"/>
      <p:boldItalic r:id="rId20"/>
    </p:embeddedFont>
    <p:embeddedFont>
      <p:font typeface="Fira Sans Condensed Medium"/>
      <p:regular r:id="rId21"/>
      <p:bold r:id="rId22"/>
      <p:italic r:id="rId23"/>
      <p:boldItalic r:id="rId24"/>
    </p:embeddedFont>
    <p:embeddedFont>
      <p:font typeface="Maven Pro"/>
      <p:regular r:id="rId25"/>
      <p:bold r:id="rId26"/>
    </p:embeddedFont>
    <p:embeddedFont>
      <p:font typeface="Share Tech"/>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iraSansExtraCondensedMedium-boldItalic.fntdata"/><Relationship Id="rId22" Type="http://schemas.openxmlformats.org/officeDocument/2006/relationships/font" Target="fonts/FiraSansCondensedMedium-bold.fntdata"/><Relationship Id="rId21" Type="http://schemas.openxmlformats.org/officeDocument/2006/relationships/font" Target="fonts/FiraSansCondensedMedium-regular.fntdata"/><Relationship Id="rId24" Type="http://schemas.openxmlformats.org/officeDocument/2006/relationships/font" Target="fonts/FiraSansCondensedMedium-boldItalic.fntdata"/><Relationship Id="rId23" Type="http://schemas.openxmlformats.org/officeDocument/2006/relationships/font" Target="fonts/FiraSansCondensedMedium-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avenPro-bold.fntdata"/><Relationship Id="rId25" Type="http://schemas.openxmlformats.org/officeDocument/2006/relationships/font" Target="fonts/MavenPro-regular.fntdata"/><Relationship Id="rId27" Type="http://schemas.openxmlformats.org/officeDocument/2006/relationships/font" Target="fonts/ShareTech-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AdventProSemiBold-regular.fntdata"/><Relationship Id="rId14" Type="http://schemas.openxmlformats.org/officeDocument/2006/relationships/slide" Target="slides/slide10.xml"/><Relationship Id="rId17" Type="http://schemas.openxmlformats.org/officeDocument/2006/relationships/font" Target="fonts/FiraSansExtraCondensedMedium-regular.fntdata"/><Relationship Id="rId16" Type="http://schemas.openxmlformats.org/officeDocument/2006/relationships/font" Target="fonts/AdventProSemiBold-bold.fntdata"/><Relationship Id="rId19" Type="http://schemas.openxmlformats.org/officeDocument/2006/relationships/font" Target="fonts/FiraSansExtraCondensedMedium-italic.fntdata"/><Relationship Id="rId18" Type="http://schemas.openxmlformats.org/officeDocument/2006/relationships/font" Target="fonts/FiraSansExtraCondensed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6c52a2e8d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6c52a2e8d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f0cd08432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f0cd08432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f0cda90c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f0cda90c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f0cda90c3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f0cda90c3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f0cd08432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f0cd08432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f0cd08432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f0cd08432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f0cd0843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f0cd0843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f0cd08432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f0cd08432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f0cd08432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f0cd08432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f0cd08432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f0cd08432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561650" y="751888"/>
            <a:ext cx="60207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 name="Google Shape;33;p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75" name="Shape 175"/>
        <p:cNvGrpSpPr/>
        <p:nvPr/>
      </p:nvGrpSpPr>
      <p:grpSpPr>
        <a:xfrm>
          <a:off x="0" y="0"/>
          <a:ext cx="0" cy="0"/>
          <a:chOff x="0" y="0"/>
          <a:chExt cx="0" cy="0"/>
        </a:xfrm>
      </p:grpSpPr>
      <p:sp>
        <p:nvSpPr>
          <p:cNvPr id="176" name="Google Shape;176;p11"/>
          <p:cNvSpPr txBox="1"/>
          <p:nvPr>
            <p:ph type="ctrTitle"/>
          </p:nvPr>
        </p:nvSpPr>
        <p:spPr>
          <a:xfrm>
            <a:off x="3068675" y="3075325"/>
            <a:ext cx="3055800" cy="54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2400">
                <a:solidFill>
                  <a:schemeClr val="accent1"/>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7" name="Google Shape;177;p11"/>
          <p:cNvSpPr txBox="1"/>
          <p:nvPr>
            <p:ph idx="1" type="subTitle"/>
          </p:nvPr>
        </p:nvSpPr>
        <p:spPr>
          <a:xfrm>
            <a:off x="2333000" y="1799075"/>
            <a:ext cx="4478100" cy="792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11"/>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 name="Google Shape;183;p11"/>
          <p:cNvGrpSpPr/>
          <p:nvPr/>
        </p:nvGrpSpPr>
        <p:grpSpPr>
          <a:xfrm>
            <a:off x="8217007" y="3576772"/>
            <a:ext cx="188886" cy="1181531"/>
            <a:chOff x="2877432" y="975334"/>
            <a:chExt cx="188886" cy="1181531"/>
          </a:xfrm>
        </p:grpSpPr>
        <p:sp>
          <p:nvSpPr>
            <p:cNvPr id="184" name="Google Shape;184;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1"/>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11"/>
          <p:cNvGrpSpPr/>
          <p:nvPr/>
        </p:nvGrpSpPr>
        <p:grpSpPr>
          <a:xfrm>
            <a:off x="7519346" y="3243318"/>
            <a:ext cx="98059" cy="1147596"/>
            <a:chOff x="3347921" y="16006"/>
            <a:chExt cx="98059" cy="1147596"/>
          </a:xfrm>
        </p:grpSpPr>
        <p:sp>
          <p:nvSpPr>
            <p:cNvPr id="189" name="Google Shape;189;p1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805821" y="2953663"/>
            <a:ext cx="121172" cy="760495"/>
            <a:chOff x="5245196" y="3136513"/>
            <a:chExt cx="121172" cy="760495"/>
          </a:xfrm>
        </p:grpSpPr>
        <p:sp>
          <p:nvSpPr>
            <p:cNvPr id="192" name="Google Shape;192;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250617" y="2402301"/>
            <a:ext cx="188650" cy="2468354"/>
            <a:chOff x="250617" y="2402301"/>
            <a:chExt cx="188650" cy="2468354"/>
          </a:xfrm>
        </p:grpSpPr>
        <p:sp>
          <p:nvSpPr>
            <p:cNvPr id="195" name="Google Shape;195;p1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1"/>
          <p:cNvGrpSpPr/>
          <p:nvPr/>
        </p:nvGrpSpPr>
        <p:grpSpPr>
          <a:xfrm>
            <a:off x="2038689" y="173907"/>
            <a:ext cx="57599" cy="831799"/>
            <a:chOff x="2038689" y="173907"/>
            <a:chExt cx="57599" cy="831799"/>
          </a:xfrm>
        </p:grpSpPr>
        <p:sp>
          <p:nvSpPr>
            <p:cNvPr id="202" name="Google Shape;202;p1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11"/>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11"/>
          <p:cNvGrpSpPr/>
          <p:nvPr/>
        </p:nvGrpSpPr>
        <p:grpSpPr>
          <a:xfrm>
            <a:off x="4920170" y="-496491"/>
            <a:ext cx="188886" cy="1181531"/>
            <a:chOff x="2877432" y="975334"/>
            <a:chExt cx="188886" cy="1181531"/>
          </a:xfrm>
        </p:grpSpPr>
        <p:sp>
          <p:nvSpPr>
            <p:cNvPr id="206" name="Google Shape;206;p1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1"/>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11"/>
          <p:cNvGrpSpPr/>
          <p:nvPr/>
        </p:nvGrpSpPr>
        <p:grpSpPr>
          <a:xfrm>
            <a:off x="3030471" y="-223849"/>
            <a:ext cx="121172" cy="760495"/>
            <a:chOff x="5245196" y="3136513"/>
            <a:chExt cx="121172" cy="760495"/>
          </a:xfrm>
        </p:grpSpPr>
        <p:sp>
          <p:nvSpPr>
            <p:cNvPr id="211" name="Google Shape;211;p1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3" name="Google Shape;213;p11"/>
          <p:cNvGrpSpPr/>
          <p:nvPr/>
        </p:nvGrpSpPr>
        <p:grpSpPr>
          <a:xfrm>
            <a:off x="2306292" y="2569221"/>
            <a:ext cx="199237" cy="2828935"/>
            <a:chOff x="1608717" y="1280046"/>
            <a:chExt cx="199237" cy="2828935"/>
          </a:xfrm>
        </p:grpSpPr>
        <p:sp>
          <p:nvSpPr>
            <p:cNvPr id="214" name="Google Shape;214;p1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2"/>
          <p:cNvSpPr txBox="1"/>
          <p:nvPr>
            <p:ph hasCustomPrompt="1" type="title"/>
          </p:nvPr>
        </p:nvSpPr>
        <p:spPr>
          <a:xfrm>
            <a:off x="1733725" y="856650"/>
            <a:ext cx="5676600" cy="12303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9" name="Google Shape;219;p12"/>
          <p:cNvSpPr txBox="1"/>
          <p:nvPr>
            <p:ph idx="1" type="body"/>
          </p:nvPr>
        </p:nvSpPr>
        <p:spPr>
          <a:xfrm>
            <a:off x="3208075" y="2086950"/>
            <a:ext cx="2727900" cy="715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grpSp>
        <p:nvGrpSpPr>
          <p:cNvPr id="220" name="Google Shape;220;p12"/>
          <p:cNvGrpSpPr/>
          <p:nvPr/>
        </p:nvGrpSpPr>
        <p:grpSpPr>
          <a:xfrm>
            <a:off x="722446" y="3412541"/>
            <a:ext cx="7699120" cy="1883463"/>
            <a:chOff x="4558950" y="838825"/>
            <a:chExt cx="2813800" cy="688350"/>
          </a:xfrm>
        </p:grpSpPr>
        <p:sp>
          <p:nvSpPr>
            <p:cNvPr id="221" name="Google Shape;221;p1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56" name="Shape 256"/>
        <p:cNvGrpSpPr/>
        <p:nvPr/>
      </p:nvGrpSpPr>
      <p:grpSpPr>
        <a:xfrm>
          <a:off x="0" y="0"/>
          <a:ext cx="0" cy="0"/>
          <a:chOff x="0" y="0"/>
          <a:chExt cx="0" cy="0"/>
        </a:xfrm>
      </p:grpSpPr>
      <p:sp>
        <p:nvSpPr>
          <p:cNvPr id="257" name="Google Shape;257;p13"/>
          <p:cNvSpPr txBox="1"/>
          <p:nvPr>
            <p:ph idx="1" type="subTitle"/>
          </p:nvPr>
        </p:nvSpPr>
        <p:spPr>
          <a:xfrm>
            <a:off x="6429027"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58" name="Google Shape;258;p13"/>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txBox="1"/>
          <p:nvPr>
            <p:ph type="ctrTitle"/>
          </p:nvPr>
        </p:nvSpPr>
        <p:spPr>
          <a:xfrm>
            <a:off x="970814" y="3396800"/>
            <a:ext cx="2152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69" name="Google Shape;269;p13"/>
          <p:cNvSpPr txBox="1"/>
          <p:nvPr>
            <p:ph idx="2" type="subTitle"/>
          </p:nvPr>
        </p:nvSpPr>
        <p:spPr>
          <a:xfrm>
            <a:off x="970814"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0" name="Google Shape;270;p13"/>
          <p:cNvSpPr txBox="1"/>
          <p:nvPr>
            <p:ph hasCustomPrompt="1" idx="3" type="title"/>
          </p:nvPr>
        </p:nvSpPr>
        <p:spPr>
          <a:xfrm>
            <a:off x="970814"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p:nvPr>
            <p:ph idx="4" type="ctrTitle"/>
          </p:nvPr>
        </p:nvSpPr>
        <p:spPr>
          <a:xfrm>
            <a:off x="3690348" y="3396800"/>
            <a:ext cx="13866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2" name="Google Shape;272;p13"/>
          <p:cNvSpPr txBox="1"/>
          <p:nvPr>
            <p:ph idx="5" type="subTitle"/>
          </p:nvPr>
        </p:nvSpPr>
        <p:spPr>
          <a:xfrm>
            <a:off x="3690341" y="3829680"/>
            <a:ext cx="24282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273" name="Google Shape;273;p13"/>
          <p:cNvSpPr txBox="1"/>
          <p:nvPr>
            <p:ph hasCustomPrompt="1" idx="6" type="title"/>
          </p:nvPr>
        </p:nvSpPr>
        <p:spPr>
          <a:xfrm>
            <a:off x="3690341"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p:nvPr>
            <p:ph idx="7" type="ctrTitle"/>
          </p:nvPr>
        </p:nvSpPr>
        <p:spPr>
          <a:xfrm>
            <a:off x="618825" y="411675"/>
            <a:ext cx="4576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275" name="Google Shape;275;p13"/>
          <p:cNvSpPr txBox="1"/>
          <p:nvPr>
            <p:ph idx="8" type="ctrTitle"/>
          </p:nvPr>
        </p:nvSpPr>
        <p:spPr>
          <a:xfrm>
            <a:off x="6428436" y="3377738"/>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6" name="Google Shape;276;p13"/>
          <p:cNvSpPr txBox="1"/>
          <p:nvPr>
            <p:ph hasCustomPrompt="1" idx="9" type="title"/>
          </p:nvPr>
        </p:nvSpPr>
        <p:spPr>
          <a:xfrm>
            <a:off x="6428436" y="2645887"/>
            <a:ext cx="1753800" cy="577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p:nvPr>
            <p:ph idx="13" type="ctrTitle"/>
          </p:nvPr>
        </p:nvSpPr>
        <p:spPr>
          <a:xfrm>
            <a:off x="6429027" y="3396800"/>
            <a:ext cx="22518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78" name="Shape 278"/>
        <p:cNvGrpSpPr/>
        <p:nvPr/>
      </p:nvGrpSpPr>
      <p:grpSpPr>
        <a:xfrm>
          <a:off x="0" y="0"/>
          <a:ext cx="0" cy="0"/>
          <a:chOff x="0" y="0"/>
          <a:chExt cx="0" cy="0"/>
        </a:xfrm>
      </p:grpSpPr>
      <p:sp>
        <p:nvSpPr>
          <p:cNvPr id="279" name="Google Shape;279;p14"/>
          <p:cNvSpPr txBox="1"/>
          <p:nvPr>
            <p:ph type="ctrTitle"/>
          </p:nvPr>
        </p:nvSpPr>
        <p:spPr>
          <a:xfrm>
            <a:off x="4696481" y="1365079"/>
            <a:ext cx="26556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0" name="Google Shape;280;p14"/>
          <p:cNvSpPr txBox="1"/>
          <p:nvPr>
            <p:ph idx="1" type="subTitle"/>
          </p:nvPr>
        </p:nvSpPr>
        <p:spPr>
          <a:xfrm>
            <a:off x="4696481" y="1835141"/>
            <a:ext cx="3039300" cy="93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1" name="Google Shape;281;p14"/>
          <p:cNvSpPr txBox="1"/>
          <p:nvPr>
            <p:ph idx="2" type="ctrTitle"/>
          </p:nvPr>
        </p:nvSpPr>
        <p:spPr>
          <a:xfrm>
            <a:off x="1900150" y="3127942"/>
            <a:ext cx="24729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2" name="Google Shape;282;p14"/>
          <p:cNvSpPr txBox="1"/>
          <p:nvPr>
            <p:ph idx="3" type="subTitle"/>
          </p:nvPr>
        </p:nvSpPr>
        <p:spPr>
          <a:xfrm>
            <a:off x="1333875" y="3598390"/>
            <a:ext cx="3039300" cy="117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6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283" name="Google Shape;283;p14"/>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 name="Google Shape;287;p14"/>
          <p:cNvGrpSpPr/>
          <p:nvPr/>
        </p:nvGrpSpPr>
        <p:grpSpPr>
          <a:xfrm>
            <a:off x="6626134" y="-164562"/>
            <a:ext cx="121172" cy="760495"/>
            <a:chOff x="5245196" y="3136513"/>
            <a:chExt cx="121172" cy="760495"/>
          </a:xfrm>
        </p:grpSpPr>
        <p:sp>
          <p:nvSpPr>
            <p:cNvPr id="288" name="Google Shape;288;p1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14"/>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txBox="1"/>
          <p:nvPr>
            <p:ph idx="4"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3" name="Shape 293"/>
        <p:cNvGrpSpPr/>
        <p:nvPr/>
      </p:nvGrpSpPr>
      <p:grpSpPr>
        <a:xfrm>
          <a:off x="0" y="0"/>
          <a:ext cx="0" cy="0"/>
          <a:chOff x="0" y="0"/>
          <a:chExt cx="0" cy="0"/>
        </a:xfrm>
      </p:grpSpPr>
      <p:sp>
        <p:nvSpPr>
          <p:cNvPr id="294" name="Google Shape;294;p1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5"/>
          <p:cNvGrpSpPr/>
          <p:nvPr/>
        </p:nvGrpSpPr>
        <p:grpSpPr>
          <a:xfrm>
            <a:off x="6626134" y="-164562"/>
            <a:ext cx="121172" cy="760495"/>
            <a:chOff x="5245196" y="3136513"/>
            <a:chExt cx="121172" cy="760495"/>
          </a:xfrm>
        </p:grpSpPr>
        <p:sp>
          <p:nvSpPr>
            <p:cNvPr id="299" name="Google Shape;299;p1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txBox="1"/>
          <p:nvPr>
            <p:ph type="ctrTitle"/>
          </p:nvPr>
        </p:nvSpPr>
        <p:spPr>
          <a:xfrm>
            <a:off x="891226"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4" name="Google Shape;304;p15"/>
          <p:cNvSpPr txBox="1"/>
          <p:nvPr>
            <p:ph idx="1" type="subTitle"/>
          </p:nvPr>
        </p:nvSpPr>
        <p:spPr>
          <a:xfrm>
            <a:off x="891226"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5" name="Google Shape;305;p15"/>
          <p:cNvSpPr txBox="1"/>
          <p:nvPr>
            <p:ph idx="2" type="ctrTitle"/>
          </p:nvPr>
        </p:nvSpPr>
        <p:spPr>
          <a:xfrm>
            <a:off x="3503173"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6" name="Google Shape;306;p15"/>
          <p:cNvSpPr txBox="1"/>
          <p:nvPr>
            <p:ph idx="3" type="subTitle"/>
          </p:nvPr>
        </p:nvSpPr>
        <p:spPr>
          <a:xfrm>
            <a:off x="3503173"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7" name="Google Shape;307;p15"/>
          <p:cNvSpPr txBox="1"/>
          <p:nvPr>
            <p:ph idx="4" type="ctrTitle"/>
          </p:nvPr>
        </p:nvSpPr>
        <p:spPr>
          <a:xfrm>
            <a:off x="6124594" y="1267450"/>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8" name="Google Shape;308;p15"/>
          <p:cNvSpPr txBox="1"/>
          <p:nvPr>
            <p:ph idx="5" type="subTitle"/>
          </p:nvPr>
        </p:nvSpPr>
        <p:spPr>
          <a:xfrm>
            <a:off x="6124594" y="3491100"/>
            <a:ext cx="1881300" cy="1112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09" name="Google Shape;309;p15"/>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0" name="Shape 310"/>
        <p:cNvGrpSpPr/>
        <p:nvPr/>
      </p:nvGrpSpPr>
      <p:grpSpPr>
        <a:xfrm>
          <a:off x="0" y="0"/>
          <a:ext cx="0" cy="0"/>
          <a:chOff x="0" y="0"/>
          <a:chExt cx="0" cy="0"/>
        </a:xfrm>
      </p:grpSpPr>
      <p:sp>
        <p:nvSpPr>
          <p:cNvPr id="311" name="Google Shape;311;p16"/>
          <p:cNvSpPr txBox="1"/>
          <p:nvPr>
            <p:ph type="ctrTitle"/>
          </p:nvPr>
        </p:nvSpPr>
        <p:spPr>
          <a:xfrm>
            <a:off x="1121525"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2" name="Google Shape;312;p16"/>
          <p:cNvSpPr txBox="1"/>
          <p:nvPr>
            <p:ph idx="1" type="subTitle"/>
          </p:nvPr>
        </p:nvSpPr>
        <p:spPr>
          <a:xfrm>
            <a:off x="961925" y="16437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3" name="Google Shape;313;p16"/>
          <p:cNvSpPr txBox="1"/>
          <p:nvPr>
            <p:ph idx="2" type="ctrTitle"/>
          </p:nvPr>
        </p:nvSpPr>
        <p:spPr>
          <a:xfrm>
            <a:off x="3628263"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4" name="Google Shape;314;p16"/>
          <p:cNvSpPr txBox="1"/>
          <p:nvPr>
            <p:ph idx="3" type="subTitle"/>
          </p:nvPr>
        </p:nvSpPr>
        <p:spPr>
          <a:xfrm>
            <a:off x="3468663" y="1643759"/>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5" name="Google Shape;315;p16"/>
          <p:cNvSpPr txBox="1"/>
          <p:nvPr>
            <p:ph idx="4" type="ctrTitle"/>
          </p:nvPr>
        </p:nvSpPr>
        <p:spPr>
          <a:xfrm>
            <a:off x="6142624" y="23022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6" name="Google Shape;316;p16"/>
          <p:cNvSpPr txBox="1"/>
          <p:nvPr>
            <p:ph idx="5" type="subTitle"/>
          </p:nvPr>
        </p:nvSpPr>
        <p:spPr>
          <a:xfrm>
            <a:off x="5947924" y="16437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17" name="Google Shape;317;p16"/>
          <p:cNvSpPr txBox="1"/>
          <p:nvPr>
            <p:ph idx="6"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18" name="Google Shape;318;p16"/>
          <p:cNvSpPr txBox="1"/>
          <p:nvPr>
            <p:ph idx="7" type="ctrTitle"/>
          </p:nvPr>
        </p:nvSpPr>
        <p:spPr>
          <a:xfrm>
            <a:off x="1121525"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p16"/>
          <p:cNvSpPr txBox="1"/>
          <p:nvPr>
            <p:ph idx="8" type="subTitle"/>
          </p:nvPr>
        </p:nvSpPr>
        <p:spPr>
          <a:xfrm>
            <a:off x="961925" y="3479251"/>
            <a:ext cx="22005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p16"/>
          <p:cNvSpPr txBox="1"/>
          <p:nvPr>
            <p:ph idx="9" type="ctrTitle"/>
          </p:nvPr>
        </p:nvSpPr>
        <p:spPr>
          <a:xfrm>
            <a:off x="3628263"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p16"/>
          <p:cNvSpPr txBox="1"/>
          <p:nvPr>
            <p:ph idx="13" type="subTitle"/>
          </p:nvPr>
        </p:nvSpPr>
        <p:spPr>
          <a:xfrm>
            <a:off x="3533613" y="3479251"/>
            <a:ext cx="20706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p16"/>
          <p:cNvSpPr txBox="1"/>
          <p:nvPr>
            <p:ph idx="14" type="ctrTitle"/>
          </p:nvPr>
        </p:nvSpPr>
        <p:spPr>
          <a:xfrm>
            <a:off x="6142624" y="4134800"/>
            <a:ext cx="1881300" cy="459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3" name="Google Shape;323;p16"/>
          <p:cNvSpPr txBox="1"/>
          <p:nvPr>
            <p:ph idx="15" type="subTitle"/>
          </p:nvPr>
        </p:nvSpPr>
        <p:spPr>
          <a:xfrm>
            <a:off x="5947924" y="3479251"/>
            <a:ext cx="2270700" cy="8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3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24" name="Google Shape;324;p1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3" name="Shape 333"/>
        <p:cNvGrpSpPr/>
        <p:nvPr/>
      </p:nvGrpSpPr>
      <p:grpSpPr>
        <a:xfrm>
          <a:off x="0" y="0"/>
          <a:ext cx="0" cy="0"/>
          <a:chOff x="0" y="0"/>
          <a:chExt cx="0" cy="0"/>
        </a:xfrm>
      </p:grpSpPr>
      <p:sp>
        <p:nvSpPr>
          <p:cNvPr id="334" name="Google Shape;334;p17"/>
          <p:cNvSpPr txBox="1"/>
          <p:nvPr>
            <p:ph type="ctrTitle"/>
          </p:nvPr>
        </p:nvSpPr>
        <p:spPr>
          <a:xfrm>
            <a:off x="1218541"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5" name="Google Shape;335;p17"/>
          <p:cNvSpPr txBox="1"/>
          <p:nvPr>
            <p:ph idx="1" type="subTitle"/>
          </p:nvPr>
        </p:nvSpPr>
        <p:spPr>
          <a:xfrm>
            <a:off x="1218541"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6" name="Google Shape;336;p17"/>
          <p:cNvSpPr txBox="1"/>
          <p:nvPr>
            <p:ph idx="2" type="ctrTitle"/>
          </p:nvPr>
        </p:nvSpPr>
        <p:spPr>
          <a:xfrm>
            <a:off x="6054555" y="1373195"/>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7" name="Google Shape;337;p17"/>
          <p:cNvSpPr txBox="1"/>
          <p:nvPr>
            <p:ph idx="3" type="subTitle"/>
          </p:nvPr>
        </p:nvSpPr>
        <p:spPr>
          <a:xfrm>
            <a:off x="6054555" y="1865495"/>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38" name="Google Shape;338;p17"/>
          <p:cNvSpPr txBox="1"/>
          <p:nvPr>
            <p:ph idx="4" type="ctrTitle"/>
          </p:nvPr>
        </p:nvSpPr>
        <p:spPr>
          <a:xfrm>
            <a:off x="1218541"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39" name="Google Shape;339;p17"/>
          <p:cNvSpPr txBox="1"/>
          <p:nvPr>
            <p:ph idx="5" type="subTitle"/>
          </p:nvPr>
        </p:nvSpPr>
        <p:spPr>
          <a:xfrm>
            <a:off x="1116841" y="3271106"/>
            <a:ext cx="20847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0" name="Google Shape;340;p17"/>
          <p:cNvSpPr txBox="1"/>
          <p:nvPr>
            <p:ph idx="6" type="ctrTitle"/>
          </p:nvPr>
        </p:nvSpPr>
        <p:spPr>
          <a:xfrm>
            <a:off x="6054555" y="2778806"/>
            <a:ext cx="1881300" cy="644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Clr>
                <a:srgbClr val="000000"/>
              </a:buClr>
              <a:buSzPts val="1800"/>
              <a:buFont typeface="Fira Sans Condensed Medium"/>
              <a:buNone/>
              <a:defRPr sz="20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1" name="Google Shape;341;p17"/>
          <p:cNvSpPr txBox="1"/>
          <p:nvPr>
            <p:ph idx="7" type="subTitle"/>
          </p:nvPr>
        </p:nvSpPr>
        <p:spPr>
          <a:xfrm>
            <a:off x="6054555" y="3271106"/>
            <a:ext cx="1881300" cy="64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42" name="Google Shape;342;p17"/>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43" name="Google Shape;343;p17"/>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3" name="Shape 353"/>
        <p:cNvGrpSpPr/>
        <p:nvPr/>
      </p:nvGrpSpPr>
      <p:grpSpPr>
        <a:xfrm>
          <a:off x="0" y="0"/>
          <a:ext cx="0" cy="0"/>
          <a:chOff x="0" y="0"/>
          <a:chExt cx="0" cy="0"/>
        </a:xfrm>
      </p:grpSpPr>
      <p:sp>
        <p:nvSpPr>
          <p:cNvPr id="354" name="Google Shape;354;p18"/>
          <p:cNvSpPr txBox="1"/>
          <p:nvPr>
            <p:ph type="ctrTitle"/>
          </p:nvPr>
        </p:nvSpPr>
        <p:spPr>
          <a:xfrm>
            <a:off x="915161" y="2299544"/>
            <a:ext cx="1881300" cy="644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5" name="Google Shape;355;p18"/>
          <p:cNvSpPr txBox="1"/>
          <p:nvPr>
            <p:ph idx="1" type="subTitle"/>
          </p:nvPr>
        </p:nvSpPr>
        <p:spPr>
          <a:xfrm>
            <a:off x="879139" y="1777397"/>
            <a:ext cx="1917300" cy="6447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6" name="Google Shape;356;p18"/>
          <p:cNvSpPr txBox="1"/>
          <p:nvPr>
            <p:ph idx="2" type="ctrTitle"/>
          </p:nvPr>
        </p:nvSpPr>
        <p:spPr>
          <a:xfrm>
            <a:off x="6345518" y="2299544"/>
            <a:ext cx="1881300" cy="644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7" name="Google Shape;357;p18"/>
          <p:cNvSpPr txBox="1"/>
          <p:nvPr>
            <p:ph idx="3" type="subTitle"/>
          </p:nvPr>
        </p:nvSpPr>
        <p:spPr>
          <a:xfrm>
            <a:off x="6345518" y="1777397"/>
            <a:ext cx="1881300" cy="64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58" name="Google Shape;358;p18"/>
          <p:cNvSpPr txBox="1"/>
          <p:nvPr>
            <p:ph idx="4" type="ctrTitle"/>
          </p:nvPr>
        </p:nvSpPr>
        <p:spPr>
          <a:xfrm>
            <a:off x="915161" y="2861525"/>
            <a:ext cx="1881300" cy="6447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59" name="Google Shape;359;p18"/>
          <p:cNvSpPr txBox="1"/>
          <p:nvPr>
            <p:ph idx="5" type="subTitle"/>
          </p:nvPr>
        </p:nvSpPr>
        <p:spPr>
          <a:xfrm>
            <a:off x="915161" y="3353275"/>
            <a:ext cx="1881300" cy="64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0" name="Google Shape;360;p18"/>
          <p:cNvSpPr txBox="1"/>
          <p:nvPr>
            <p:ph idx="6" type="ctrTitle"/>
          </p:nvPr>
        </p:nvSpPr>
        <p:spPr>
          <a:xfrm>
            <a:off x="6345518" y="2861525"/>
            <a:ext cx="1881300" cy="644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rtl="0" algn="ctr">
              <a:spcBef>
                <a:spcPts val="0"/>
              </a:spcBef>
              <a:spcAft>
                <a:spcPts val="0"/>
              </a:spcAft>
              <a:buClr>
                <a:srgbClr val="000000"/>
              </a:buClr>
              <a:buSzPts val="1800"/>
              <a:buNone/>
              <a:defRPr sz="1800">
                <a:solidFill>
                  <a:srgbClr val="000000"/>
                </a:solidFill>
              </a:defRPr>
            </a:lvl2pPr>
            <a:lvl3pPr lvl="2" rtl="0" algn="ctr">
              <a:spcBef>
                <a:spcPts val="0"/>
              </a:spcBef>
              <a:spcAft>
                <a:spcPts val="0"/>
              </a:spcAft>
              <a:buClr>
                <a:srgbClr val="000000"/>
              </a:buClr>
              <a:buSzPts val="1800"/>
              <a:buNone/>
              <a:defRPr sz="1800">
                <a:solidFill>
                  <a:srgbClr val="000000"/>
                </a:solidFill>
              </a:defRPr>
            </a:lvl3pPr>
            <a:lvl4pPr lvl="3" rtl="0" algn="ctr">
              <a:spcBef>
                <a:spcPts val="0"/>
              </a:spcBef>
              <a:spcAft>
                <a:spcPts val="0"/>
              </a:spcAft>
              <a:buClr>
                <a:srgbClr val="000000"/>
              </a:buClr>
              <a:buSzPts val="1800"/>
              <a:buNone/>
              <a:defRPr sz="1800">
                <a:solidFill>
                  <a:srgbClr val="000000"/>
                </a:solidFill>
              </a:defRPr>
            </a:lvl4pPr>
            <a:lvl5pPr lvl="4" rtl="0" algn="ctr">
              <a:spcBef>
                <a:spcPts val="0"/>
              </a:spcBef>
              <a:spcAft>
                <a:spcPts val="0"/>
              </a:spcAft>
              <a:buClr>
                <a:srgbClr val="000000"/>
              </a:buClr>
              <a:buSzPts val="1800"/>
              <a:buNone/>
              <a:defRPr sz="1800">
                <a:solidFill>
                  <a:srgbClr val="000000"/>
                </a:solidFill>
              </a:defRPr>
            </a:lvl5pPr>
            <a:lvl6pPr lvl="5" rtl="0" algn="ctr">
              <a:spcBef>
                <a:spcPts val="0"/>
              </a:spcBef>
              <a:spcAft>
                <a:spcPts val="0"/>
              </a:spcAft>
              <a:buClr>
                <a:srgbClr val="000000"/>
              </a:buClr>
              <a:buSzPts val="1800"/>
              <a:buNone/>
              <a:defRPr sz="1800">
                <a:solidFill>
                  <a:srgbClr val="000000"/>
                </a:solidFill>
              </a:defRPr>
            </a:lvl6pPr>
            <a:lvl7pPr lvl="6" rtl="0" algn="ctr">
              <a:spcBef>
                <a:spcPts val="0"/>
              </a:spcBef>
              <a:spcAft>
                <a:spcPts val="0"/>
              </a:spcAft>
              <a:buClr>
                <a:srgbClr val="000000"/>
              </a:buClr>
              <a:buSzPts val="1800"/>
              <a:buNone/>
              <a:defRPr sz="1800">
                <a:solidFill>
                  <a:srgbClr val="000000"/>
                </a:solidFill>
              </a:defRPr>
            </a:lvl7pPr>
            <a:lvl8pPr lvl="7" rtl="0" algn="ctr">
              <a:spcBef>
                <a:spcPts val="0"/>
              </a:spcBef>
              <a:spcAft>
                <a:spcPts val="0"/>
              </a:spcAft>
              <a:buClr>
                <a:srgbClr val="000000"/>
              </a:buClr>
              <a:buSzPts val="1800"/>
              <a:buNone/>
              <a:defRPr sz="1800">
                <a:solidFill>
                  <a:srgbClr val="000000"/>
                </a:solidFill>
              </a:defRPr>
            </a:lvl8pPr>
            <a:lvl9pPr lvl="8" rtl="0" algn="ctr">
              <a:spcBef>
                <a:spcPts val="0"/>
              </a:spcBef>
              <a:spcAft>
                <a:spcPts val="0"/>
              </a:spcAft>
              <a:buClr>
                <a:srgbClr val="000000"/>
              </a:buClr>
              <a:buSzPts val="1800"/>
              <a:buNone/>
              <a:defRPr sz="1800">
                <a:solidFill>
                  <a:srgbClr val="000000"/>
                </a:solidFill>
              </a:defRPr>
            </a:lvl9pPr>
          </a:lstStyle>
          <a:p/>
        </p:txBody>
      </p:sp>
      <p:sp>
        <p:nvSpPr>
          <p:cNvPr id="361" name="Google Shape;361;p18"/>
          <p:cNvSpPr txBox="1"/>
          <p:nvPr>
            <p:ph idx="7" type="subTitle"/>
          </p:nvPr>
        </p:nvSpPr>
        <p:spPr>
          <a:xfrm>
            <a:off x="6345518" y="3353275"/>
            <a:ext cx="1656600" cy="64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362" name="Google Shape;362;p18"/>
          <p:cNvSpPr txBox="1"/>
          <p:nvPr>
            <p:ph idx="8"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363" name="Google Shape;363;p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3" name="Shape 373"/>
        <p:cNvGrpSpPr/>
        <p:nvPr/>
      </p:nvGrpSpPr>
      <p:grpSpPr>
        <a:xfrm>
          <a:off x="0" y="0"/>
          <a:ext cx="0" cy="0"/>
          <a:chOff x="0" y="0"/>
          <a:chExt cx="0" cy="0"/>
        </a:xfrm>
      </p:grpSpPr>
      <p:sp>
        <p:nvSpPr>
          <p:cNvPr id="374" name="Google Shape;374;p19"/>
          <p:cNvSpPr txBox="1"/>
          <p:nvPr>
            <p:ph type="title"/>
          </p:nvPr>
        </p:nvSpPr>
        <p:spPr>
          <a:xfrm>
            <a:off x="2471150" y="1830075"/>
            <a:ext cx="3823200" cy="112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72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75" name="Google Shape;375;p19"/>
          <p:cNvSpPr txBox="1"/>
          <p:nvPr>
            <p:ph idx="1" type="subTitle"/>
          </p:nvPr>
        </p:nvSpPr>
        <p:spPr>
          <a:xfrm>
            <a:off x="2902550" y="540000"/>
            <a:ext cx="2960400" cy="13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6" name="Google Shape;376;p19"/>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300"/>
              </a:spcBef>
              <a:spcAft>
                <a:spcPts val="0"/>
              </a:spcAft>
              <a:buNone/>
            </a:pPr>
            <a:r>
              <a:rPr lang="en" sz="1000">
                <a:solidFill>
                  <a:schemeClr val="lt1"/>
                </a:solidFill>
                <a:latin typeface="Maven Pro"/>
                <a:ea typeface="Maven Pro"/>
                <a:cs typeface="Maven Pro"/>
                <a:sym typeface="Maven Pro"/>
              </a:rPr>
              <a:t>CREDITS: This presentation template was created by </a:t>
            </a:r>
            <a:r>
              <a:rPr lang="en" sz="1000">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lang="en" sz="1000">
                <a:solidFill>
                  <a:schemeClr val="lt1"/>
                </a:solidFill>
                <a:latin typeface="Maven Pro"/>
                <a:ea typeface="Maven Pro"/>
                <a:cs typeface="Maven Pro"/>
                <a:sym typeface="Maven Pro"/>
              </a:rPr>
              <a:t>, including icons by </a:t>
            </a:r>
            <a:r>
              <a:rPr lang="en" sz="1000">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lang="en" sz="1000">
                <a:solidFill>
                  <a:schemeClr val="lt1"/>
                </a:solidFill>
                <a:latin typeface="Maven Pro"/>
                <a:ea typeface="Maven Pro"/>
                <a:cs typeface="Maven Pro"/>
                <a:sym typeface="Maven Pro"/>
              </a:rPr>
              <a:t>, and infographics &amp; images by </a:t>
            </a:r>
            <a:r>
              <a:rPr lang="en" sz="1000">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sz="1000">
              <a:solidFill>
                <a:schemeClr val="accent3"/>
              </a:solidFill>
              <a:latin typeface="Maven Pro"/>
              <a:ea typeface="Maven Pro"/>
              <a:cs typeface="Maven Pro"/>
              <a:sym typeface="Maven Pro"/>
            </a:endParaRPr>
          </a:p>
        </p:txBody>
      </p:sp>
      <p:sp>
        <p:nvSpPr>
          <p:cNvPr id="377" name="Google Shape;377;p19"/>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9"/>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9"/>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9"/>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9"/>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19"/>
          <p:cNvGrpSpPr/>
          <p:nvPr/>
        </p:nvGrpSpPr>
        <p:grpSpPr>
          <a:xfrm>
            <a:off x="6669747" y="-389684"/>
            <a:ext cx="143766" cy="2106420"/>
            <a:chOff x="6780548" y="337714"/>
            <a:chExt cx="133252" cy="1952377"/>
          </a:xfrm>
        </p:grpSpPr>
        <p:sp>
          <p:nvSpPr>
            <p:cNvPr id="386" name="Google Shape;386;p19"/>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9"/>
          <p:cNvGrpSpPr/>
          <p:nvPr/>
        </p:nvGrpSpPr>
        <p:grpSpPr>
          <a:xfrm>
            <a:off x="1510029" y="507749"/>
            <a:ext cx="203534" cy="2663107"/>
            <a:chOff x="250617" y="2402301"/>
            <a:chExt cx="188650" cy="2468354"/>
          </a:xfrm>
        </p:grpSpPr>
        <p:sp>
          <p:nvSpPr>
            <p:cNvPr id="389" name="Google Shape;389;p19"/>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9"/>
          <p:cNvGrpSpPr/>
          <p:nvPr/>
        </p:nvGrpSpPr>
        <p:grpSpPr>
          <a:xfrm>
            <a:off x="385355" y="1380671"/>
            <a:ext cx="199237" cy="2828935"/>
            <a:chOff x="1608717" y="1280046"/>
            <a:chExt cx="199237" cy="2828935"/>
          </a:xfrm>
        </p:grpSpPr>
        <p:sp>
          <p:nvSpPr>
            <p:cNvPr id="394" name="Google Shape;394;p19"/>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7" name="Google Shape;397;p19"/>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19"/>
          <p:cNvGrpSpPr/>
          <p:nvPr/>
        </p:nvGrpSpPr>
        <p:grpSpPr>
          <a:xfrm>
            <a:off x="989005" y="-389666"/>
            <a:ext cx="62143" cy="897428"/>
            <a:chOff x="2038689" y="173907"/>
            <a:chExt cx="57599" cy="831799"/>
          </a:xfrm>
        </p:grpSpPr>
        <p:sp>
          <p:nvSpPr>
            <p:cNvPr id="400" name="Google Shape;400;p19"/>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8568723" y="2184809"/>
            <a:ext cx="214702" cy="2308597"/>
            <a:chOff x="8008096" y="2108910"/>
            <a:chExt cx="199001" cy="2139769"/>
          </a:xfrm>
        </p:grpSpPr>
        <p:sp>
          <p:nvSpPr>
            <p:cNvPr id="403" name="Google Shape;403;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5" name="Google Shape;405;p19"/>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19"/>
          <p:cNvGrpSpPr/>
          <p:nvPr/>
        </p:nvGrpSpPr>
        <p:grpSpPr>
          <a:xfrm>
            <a:off x="8221223" y="9"/>
            <a:ext cx="214702" cy="2308597"/>
            <a:chOff x="8008096" y="2108910"/>
            <a:chExt cx="199001" cy="2139769"/>
          </a:xfrm>
        </p:grpSpPr>
        <p:sp>
          <p:nvSpPr>
            <p:cNvPr id="407" name="Google Shape;407;p19"/>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9"/>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09" name="Shape 409"/>
        <p:cNvGrpSpPr/>
        <p:nvPr/>
      </p:nvGrpSpPr>
      <p:grpSpPr>
        <a:xfrm>
          <a:off x="0" y="0"/>
          <a:ext cx="0" cy="0"/>
          <a:chOff x="0" y="0"/>
          <a:chExt cx="0" cy="0"/>
        </a:xfrm>
      </p:grpSpPr>
      <p:sp>
        <p:nvSpPr>
          <p:cNvPr id="410" name="Google Shape;410;p20"/>
          <p:cNvSpPr txBox="1"/>
          <p:nvPr>
            <p:ph idx="1" type="body"/>
          </p:nvPr>
        </p:nvSpPr>
        <p:spPr>
          <a:xfrm>
            <a:off x="59737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SzPts val="1000"/>
              <a:buFont typeface="Livvic Light"/>
              <a:buChar char="●"/>
              <a:defRPr sz="1200"/>
            </a:lvl1pPr>
            <a:lvl2pPr indent="-292100" lvl="1" marL="914400" rtl="0">
              <a:spcBef>
                <a:spcPts val="1600"/>
              </a:spcBef>
              <a:spcAft>
                <a:spcPts val="0"/>
              </a:spcAft>
              <a:buSzPts val="1000"/>
              <a:buFont typeface="Nunito Light"/>
              <a:buChar char="○"/>
              <a:defRPr/>
            </a:lvl2pPr>
            <a:lvl3pPr indent="-292100" lvl="2" marL="1371600" rtl="0">
              <a:spcBef>
                <a:spcPts val="1600"/>
              </a:spcBef>
              <a:spcAft>
                <a:spcPts val="0"/>
              </a:spcAft>
              <a:buSzPts val="1000"/>
              <a:buFont typeface="Nunito Light"/>
              <a:buChar char="■"/>
              <a:defRPr/>
            </a:lvl3pPr>
            <a:lvl4pPr indent="-292100" lvl="3" marL="1828800" rtl="0">
              <a:spcBef>
                <a:spcPts val="1600"/>
              </a:spcBef>
              <a:spcAft>
                <a:spcPts val="0"/>
              </a:spcAft>
              <a:buSzPts val="1000"/>
              <a:buFont typeface="Nunito Light"/>
              <a:buChar char="●"/>
              <a:defRPr/>
            </a:lvl4pPr>
            <a:lvl5pPr indent="-292100" lvl="4" marL="2286000" rtl="0">
              <a:spcBef>
                <a:spcPts val="1600"/>
              </a:spcBef>
              <a:spcAft>
                <a:spcPts val="0"/>
              </a:spcAft>
              <a:buSzPts val="1000"/>
              <a:buFont typeface="Nunito Light"/>
              <a:buChar char="○"/>
              <a:defRPr/>
            </a:lvl5pPr>
            <a:lvl6pPr indent="-292100" lvl="5" marL="2743200" rtl="0">
              <a:spcBef>
                <a:spcPts val="1600"/>
              </a:spcBef>
              <a:spcAft>
                <a:spcPts val="0"/>
              </a:spcAft>
              <a:buSzPts val="1000"/>
              <a:buFont typeface="Nunito Light"/>
              <a:buChar char="■"/>
              <a:defRPr/>
            </a:lvl6pPr>
            <a:lvl7pPr indent="-292100" lvl="6" marL="3200400" rtl="0">
              <a:spcBef>
                <a:spcPts val="1600"/>
              </a:spcBef>
              <a:spcAft>
                <a:spcPts val="0"/>
              </a:spcAft>
              <a:buSzPts val="1000"/>
              <a:buFont typeface="Nunito Light"/>
              <a:buChar char="●"/>
              <a:defRPr/>
            </a:lvl7pPr>
            <a:lvl8pPr indent="-292100" lvl="7" marL="3657600" rtl="0">
              <a:spcBef>
                <a:spcPts val="1600"/>
              </a:spcBef>
              <a:spcAft>
                <a:spcPts val="0"/>
              </a:spcAft>
              <a:buSzPts val="1000"/>
              <a:buFont typeface="Nunito Light"/>
              <a:buChar char="○"/>
              <a:defRPr/>
            </a:lvl8pPr>
            <a:lvl9pPr indent="-292100" lvl="8" marL="4114800" rtl="0">
              <a:spcBef>
                <a:spcPts val="1600"/>
              </a:spcBef>
              <a:spcAft>
                <a:spcPts val="1600"/>
              </a:spcAft>
              <a:buSzPts val="1000"/>
              <a:buFont typeface="Nunito Light"/>
              <a:buChar char="■"/>
              <a:defRPr/>
            </a:lvl9pPr>
          </a:lstStyle>
          <a:p/>
        </p:txBody>
      </p:sp>
      <p:sp>
        <p:nvSpPr>
          <p:cNvPr id="411" name="Google Shape;411;p20"/>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412" name="Google Shape;412;p20"/>
          <p:cNvSpPr txBox="1"/>
          <p:nvPr>
            <p:ph idx="2" type="body"/>
          </p:nvPr>
        </p:nvSpPr>
        <p:spPr>
          <a:xfrm>
            <a:off x="4690125" y="1063525"/>
            <a:ext cx="3908700" cy="37869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EC5D37"/>
              </a:buClr>
              <a:buSzPts val="1000"/>
              <a:buFont typeface="Livvic Light"/>
              <a:buChar char="●"/>
              <a:defRPr sz="1200"/>
            </a:lvl1pPr>
            <a:lvl2pPr indent="-292100" lvl="1" marL="914400" rtl="0">
              <a:spcBef>
                <a:spcPts val="1600"/>
              </a:spcBef>
              <a:spcAft>
                <a:spcPts val="0"/>
              </a:spcAft>
              <a:buClr>
                <a:srgbClr val="FFC800"/>
              </a:buClr>
              <a:buSzPts val="1000"/>
              <a:buFont typeface="Nunito Light"/>
              <a:buChar char="○"/>
              <a:defRPr/>
            </a:lvl2pPr>
            <a:lvl3pPr indent="-292100" lvl="2" marL="1371600" rtl="0">
              <a:spcBef>
                <a:spcPts val="1600"/>
              </a:spcBef>
              <a:spcAft>
                <a:spcPts val="0"/>
              </a:spcAft>
              <a:buClr>
                <a:srgbClr val="FFC800"/>
              </a:buClr>
              <a:buSzPts val="1000"/>
              <a:buFont typeface="Nunito Light"/>
              <a:buChar char="■"/>
              <a:defRPr/>
            </a:lvl3pPr>
            <a:lvl4pPr indent="-292100" lvl="3" marL="1828800" rtl="0">
              <a:spcBef>
                <a:spcPts val="1600"/>
              </a:spcBef>
              <a:spcAft>
                <a:spcPts val="0"/>
              </a:spcAft>
              <a:buClr>
                <a:srgbClr val="FFC800"/>
              </a:buClr>
              <a:buSzPts val="1000"/>
              <a:buFont typeface="Nunito Light"/>
              <a:buChar char="●"/>
              <a:defRPr/>
            </a:lvl4pPr>
            <a:lvl5pPr indent="-292100" lvl="4" marL="2286000" rtl="0">
              <a:spcBef>
                <a:spcPts val="1600"/>
              </a:spcBef>
              <a:spcAft>
                <a:spcPts val="0"/>
              </a:spcAft>
              <a:buClr>
                <a:srgbClr val="434343"/>
              </a:buClr>
              <a:buSzPts val="1000"/>
              <a:buFont typeface="Nunito Light"/>
              <a:buChar char="○"/>
              <a:defRPr/>
            </a:lvl5pPr>
            <a:lvl6pPr indent="-292100" lvl="5" marL="2743200" rtl="0">
              <a:spcBef>
                <a:spcPts val="1600"/>
              </a:spcBef>
              <a:spcAft>
                <a:spcPts val="0"/>
              </a:spcAft>
              <a:buClr>
                <a:srgbClr val="434343"/>
              </a:buClr>
              <a:buSzPts val="1000"/>
              <a:buFont typeface="Nunito Light"/>
              <a:buChar char="■"/>
              <a:defRPr/>
            </a:lvl6pPr>
            <a:lvl7pPr indent="-292100" lvl="6" marL="3200400" rtl="0">
              <a:spcBef>
                <a:spcPts val="1600"/>
              </a:spcBef>
              <a:spcAft>
                <a:spcPts val="0"/>
              </a:spcAft>
              <a:buClr>
                <a:srgbClr val="434343"/>
              </a:buClr>
              <a:buSzPts val="1000"/>
              <a:buFont typeface="Nunito Light"/>
              <a:buChar char="●"/>
              <a:defRPr/>
            </a:lvl7pPr>
            <a:lvl8pPr indent="-292100" lvl="7" marL="3657600" rtl="0">
              <a:spcBef>
                <a:spcPts val="1600"/>
              </a:spcBef>
              <a:spcAft>
                <a:spcPts val="0"/>
              </a:spcAft>
              <a:buClr>
                <a:srgbClr val="434343"/>
              </a:buClr>
              <a:buSzPts val="1000"/>
              <a:buFont typeface="Nunito Light"/>
              <a:buChar char="○"/>
              <a:defRPr/>
            </a:lvl8pPr>
            <a:lvl9pPr indent="-292100" lvl="8" marL="4114800" rtl="0">
              <a:spcBef>
                <a:spcPts val="1600"/>
              </a:spcBef>
              <a:spcAft>
                <a:spcPts val="1600"/>
              </a:spcAft>
              <a:buClr>
                <a:srgbClr val="434343"/>
              </a:buClr>
              <a:buSzPts val="1000"/>
              <a:buFont typeface="Nunito Light"/>
              <a:buChar char="■"/>
              <a:defRPr/>
            </a:lvl9pPr>
          </a:lstStyle>
          <a:p/>
        </p:txBody>
      </p:sp>
      <p:sp>
        <p:nvSpPr>
          <p:cNvPr id="413" name="Google Shape;413;p20"/>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3"/>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 name="Google Shape;49;p3"/>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 name="Google Shape;56;p3"/>
          <p:cNvSpPr txBox="1"/>
          <p:nvPr>
            <p:ph type="ctrTitle"/>
          </p:nvPr>
        </p:nvSpPr>
        <p:spPr>
          <a:xfrm>
            <a:off x="2031287" y="1742775"/>
            <a:ext cx="2622000" cy="837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p:txBody>
      </p:sp>
      <p:sp>
        <p:nvSpPr>
          <p:cNvPr id="57" name="Google Shape;57;p3"/>
          <p:cNvSpPr txBox="1"/>
          <p:nvPr>
            <p:ph idx="1" type="subTitle"/>
          </p:nvPr>
        </p:nvSpPr>
        <p:spPr>
          <a:xfrm>
            <a:off x="1791587" y="2417450"/>
            <a:ext cx="3101400" cy="104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p:txBody>
      </p:sp>
      <p:sp>
        <p:nvSpPr>
          <p:cNvPr id="58" name="Google Shape;58;p3"/>
          <p:cNvSpPr txBox="1"/>
          <p:nvPr>
            <p:ph hasCustomPrompt="1" idx="2" type="title"/>
          </p:nvPr>
        </p:nvSpPr>
        <p:spPr>
          <a:xfrm>
            <a:off x="5834900" y="2122225"/>
            <a:ext cx="9810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4" name="Shape 42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5" name="Shape 4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61" name="Google Shape;61;p4"/>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62" name="Google Shape;62;p4"/>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5"/>
          <p:cNvSpPr txBox="1"/>
          <p:nvPr>
            <p:ph type="ctrTitle"/>
          </p:nvPr>
        </p:nvSpPr>
        <p:spPr>
          <a:xfrm>
            <a:off x="923625" y="1196026"/>
            <a:ext cx="982200" cy="5778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0" name="Google Shape;80;p5"/>
          <p:cNvSpPr txBox="1"/>
          <p:nvPr>
            <p:ph idx="1" type="subTitle"/>
          </p:nvPr>
        </p:nvSpPr>
        <p:spPr>
          <a:xfrm>
            <a:off x="923637" y="1684093"/>
            <a:ext cx="2620500" cy="111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1" name="Google Shape;81;p5"/>
          <p:cNvSpPr txBox="1"/>
          <p:nvPr>
            <p:ph idx="2" type="ctrTitle"/>
          </p:nvPr>
        </p:nvSpPr>
        <p:spPr>
          <a:xfrm>
            <a:off x="7050379" y="1196025"/>
            <a:ext cx="1137300" cy="5778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Clr>
                <a:srgbClr val="000000"/>
              </a:buClr>
              <a:buSzPts val="1800"/>
              <a:buFont typeface="Fira Sans Condensed Medium"/>
              <a:buNone/>
              <a:defRPr sz="2400">
                <a:solidFill>
                  <a:schemeClr val="lt1"/>
                </a:solidFill>
              </a:defRPr>
            </a:lvl1pPr>
            <a:lvl2pPr lvl="1"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82" name="Google Shape;82;p5"/>
          <p:cNvSpPr txBox="1"/>
          <p:nvPr>
            <p:ph idx="3" type="subTitle"/>
          </p:nvPr>
        </p:nvSpPr>
        <p:spPr>
          <a:xfrm>
            <a:off x="5450166" y="1684093"/>
            <a:ext cx="2737500" cy="111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rgbClr val="000000"/>
              </a:buClr>
              <a:buSzPts val="1000"/>
              <a:buNone/>
              <a:defRPr sz="1400"/>
            </a:lvl1pPr>
            <a:lvl2pPr lvl="1" rtl="0" algn="ctr">
              <a:lnSpc>
                <a:spcPct val="100000"/>
              </a:lnSpc>
              <a:spcBef>
                <a:spcPts val="0"/>
              </a:spcBef>
              <a:spcAft>
                <a:spcPts val="0"/>
              </a:spcAft>
              <a:buClr>
                <a:srgbClr val="000000"/>
              </a:buClr>
              <a:buSzPts val="1000"/>
              <a:buNone/>
              <a:defRPr sz="1000">
                <a:solidFill>
                  <a:srgbClr val="000000"/>
                </a:solidFill>
              </a:defRPr>
            </a:lvl2pPr>
            <a:lvl3pPr lvl="2" rtl="0" algn="ctr">
              <a:lnSpc>
                <a:spcPct val="100000"/>
              </a:lnSpc>
              <a:spcBef>
                <a:spcPts val="0"/>
              </a:spcBef>
              <a:spcAft>
                <a:spcPts val="0"/>
              </a:spcAft>
              <a:buClr>
                <a:srgbClr val="000000"/>
              </a:buClr>
              <a:buSzPts val="1000"/>
              <a:buNone/>
              <a:defRPr sz="1000">
                <a:solidFill>
                  <a:srgbClr val="000000"/>
                </a:solidFill>
              </a:defRPr>
            </a:lvl3pPr>
            <a:lvl4pPr lvl="3" rtl="0" algn="ctr">
              <a:lnSpc>
                <a:spcPct val="100000"/>
              </a:lnSpc>
              <a:spcBef>
                <a:spcPts val="0"/>
              </a:spcBef>
              <a:spcAft>
                <a:spcPts val="0"/>
              </a:spcAft>
              <a:buClr>
                <a:srgbClr val="000000"/>
              </a:buClr>
              <a:buSzPts val="1000"/>
              <a:buNone/>
              <a:defRPr sz="1000">
                <a:solidFill>
                  <a:srgbClr val="000000"/>
                </a:solidFill>
              </a:defRPr>
            </a:lvl4pPr>
            <a:lvl5pPr lvl="4" rtl="0" algn="ctr">
              <a:lnSpc>
                <a:spcPct val="100000"/>
              </a:lnSpc>
              <a:spcBef>
                <a:spcPts val="0"/>
              </a:spcBef>
              <a:spcAft>
                <a:spcPts val="0"/>
              </a:spcAft>
              <a:buClr>
                <a:srgbClr val="000000"/>
              </a:buClr>
              <a:buSzPts val="1000"/>
              <a:buNone/>
              <a:defRPr sz="1000">
                <a:solidFill>
                  <a:srgbClr val="000000"/>
                </a:solidFill>
              </a:defRPr>
            </a:lvl5pPr>
            <a:lvl6pPr lvl="5" rtl="0" algn="ctr">
              <a:lnSpc>
                <a:spcPct val="100000"/>
              </a:lnSpc>
              <a:spcBef>
                <a:spcPts val="0"/>
              </a:spcBef>
              <a:spcAft>
                <a:spcPts val="0"/>
              </a:spcAft>
              <a:buClr>
                <a:srgbClr val="000000"/>
              </a:buClr>
              <a:buSzPts val="1000"/>
              <a:buNone/>
              <a:defRPr sz="1000">
                <a:solidFill>
                  <a:srgbClr val="000000"/>
                </a:solidFill>
              </a:defRPr>
            </a:lvl6pPr>
            <a:lvl7pPr lvl="6" rtl="0" algn="ctr">
              <a:lnSpc>
                <a:spcPct val="100000"/>
              </a:lnSpc>
              <a:spcBef>
                <a:spcPts val="0"/>
              </a:spcBef>
              <a:spcAft>
                <a:spcPts val="0"/>
              </a:spcAft>
              <a:buClr>
                <a:srgbClr val="000000"/>
              </a:buClr>
              <a:buSzPts val="1000"/>
              <a:buNone/>
              <a:defRPr sz="1000">
                <a:solidFill>
                  <a:srgbClr val="000000"/>
                </a:solidFill>
              </a:defRPr>
            </a:lvl7pPr>
            <a:lvl8pPr lvl="7" rtl="0" algn="ctr">
              <a:lnSpc>
                <a:spcPct val="100000"/>
              </a:lnSpc>
              <a:spcBef>
                <a:spcPts val="0"/>
              </a:spcBef>
              <a:spcAft>
                <a:spcPts val="0"/>
              </a:spcAft>
              <a:buClr>
                <a:srgbClr val="000000"/>
              </a:buClr>
              <a:buSzPts val="1000"/>
              <a:buNone/>
              <a:defRPr sz="1000">
                <a:solidFill>
                  <a:srgbClr val="000000"/>
                </a:solidFill>
              </a:defRPr>
            </a:lvl8pPr>
            <a:lvl9pPr lvl="8" rtl="0" algn="ctr">
              <a:lnSpc>
                <a:spcPct val="100000"/>
              </a:lnSpc>
              <a:spcBef>
                <a:spcPts val="0"/>
              </a:spcBef>
              <a:spcAft>
                <a:spcPts val="0"/>
              </a:spcAft>
              <a:buClr>
                <a:srgbClr val="000000"/>
              </a:buClr>
              <a:buSzPts val="1000"/>
              <a:buNone/>
              <a:defRPr sz="1000">
                <a:solidFill>
                  <a:srgbClr val="000000"/>
                </a:solidFill>
              </a:defRPr>
            </a:lvl9pPr>
          </a:lstStyle>
          <a:p/>
        </p:txBody>
      </p:sp>
      <p:sp>
        <p:nvSpPr>
          <p:cNvPr id="83" name="Google Shape;83;p5"/>
          <p:cNvSpPr txBox="1"/>
          <p:nvPr>
            <p:ph idx="4" type="ctrTitle"/>
          </p:nvPr>
        </p:nvSpPr>
        <p:spPr>
          <a:xfrm>
            <a:off x="618825" y="411675"/>
            <a:ext cx="46182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84" name="Google Shape;84;p5"/>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5"/>
          <p:cNvGrpSpPr/>
          <p:nvPr/>
        </p:nvGrpSpPr>
        <p:grpSpPr>
          <a:xfrm>
            <a:off x="6626134" y="-164562"/>
            <a:ext cx="121172" cy="760495"/>
            <a:chOff x="5245196" y="3136513"/>
            <a:chExt cx="121172" cy="760495"/>
          </a:xfrm>
        </p:grpSpPr>
        <p:sp>
          <p:nvSpPr>
            <p:cNvPr id="89" name="Google Shape;89;p5"/>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5"/>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6"/>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95" name="Google Shape;95;p6"/>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6"/>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sp>
        <p:nvSpPr>
          <p:cNvPr id="106" name="Google Shape;106;p7"/>
          <p:cNvSpPr txBox="1"/>
          <p:nvPr>
            <p:ph idx="1" type="body"/>
          </p:nvPr>
        </p:nvSpPr>
        <p:spPr>
          <a:xfrm>
            <a:off x="618306" y="2199025"/>
            <a:ext cx="1905900" cy="1296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6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107" name="Google Shape;107;p7"/>
          <p:cNvSpPr txBox="1"/>
          <p:nvPr>
            <p:ph type="ctrTitle"/>
          </p:nvPr>
        </p:nvSpPr>
        <p:spPr>
          <a:xfrm>
            <a:off x="618825" y="411675"/>
            <a:ext cx="4727700" cy="5778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600"/>
              <a:buNone/>
              <a:defRPr sz="3000"/>
            </a:lvl1pPr>
            <a:lvl2pPr lvl="1" rtl="0" algn="ctr">
              <a:spcBef>
                <a:spcPts val="0"/>
              </a:spcBef>
              <a:spcAft>
                <a:spcPts val="0"/>
              </a:spcAft>
              <a:buClr>
                <a:srgbClr val="D9D9D9"/>
              </a:buClr>
              <a:buSzPts val="1800"/>
              <a:buNone/>
              <a:defRPr sz="1800">
                <a:solidFill>
                  <a:srgbClr val="D9D9D9"/>
                </a:solidFill>
              </a:defRPr>
            </a:lvl2pPr>
            <a:lvl3pPr lvl="2" rtl="0" algn="ctr">
              <a:spcBef>
                <a:spcPts val="0"/>
              </a:spcBef>
              <a:spcAft>
                <a:spcPts val="0"/>
              </a:spcAft>
              <a:buClr>
                <a:srgbClr val="D9D9D9"/>
              </a:buClr>
              <a:buSzPts val="1800"/>
              <a:buNone/>
              <a:defRPr sz="1800">
                <a:solidFill>
                  <a:srgbClr val="D9D9D9"/>
                </a:solidFill>
              </a:defRPr>
            </a:lvl3pPr>
            <a:lvl4pPr lvl="3" rtl="0" algn="ctr">
              <a:spcBef>
                <a:spcPts val="0"/>
              </a:spcBef>
              <a:spcAft>
                <a:spcPts val="0"/>
              </a:spcAft>
              <a:buClr>
                <a:srgbClr val="D9D9D9"/>
              </a:buClr>
              <a:buSzPts val="1800"/>
              <a:buNone/>
              <a:defRPr sz="1800">
                <a:solidFill>
                  <a:srgbClr val="D9D9D9"/>
                </a:solidFill>
              </a:defRPr>
            </a:lvl4pPr>
            <a:lvl5pPr lvl="4" rtl="0" algn="ctr">
              <a:spcBef>
                <a:spcPts val="0"/>
              </a:spcBef>
              <a:spcAft>
                <a:spcPts val="0"/>
              </a:spcAft>
              <a:buClr>
                <a:srgbClr val="D9D9D9"/>
              </a:buClr>
              <a:buSzPts val="1800"/>
              <a:buNone/>
              <a:defRPr sz="1800">
                <a:solidFill>
                  <a:srgbClr val="D9D9D9"/>
                </a:solidFill>
              </a:defRPr>
            </a:lvl5pPr>
            <a:lvl6pPr lvl="5" rtl="0" algn="ctr">
              <a:spcBef>
                <a:spcPts val="0"/>
              </a:spcBef>
              <a:spcAft>
                <a:spcPts val="0"/>
              </a:spcAft>
              <a:buClr>
                <a:srgbClr val="D9D9D9"/>
              </a:buClr>
              <a:buSzPts val="1800"/>
              <a:buNone/>
              <a:defRPr sz="1800">
                <a:solidFill>
                  <a:srgbClr val="D9D9D9"/>
                </a:solidFill>
              </a:defRPr>
            </a:lvl6pPr>
            <a:lvl7pPr lvl="6" rtl="0" algn="ctr">
              <a:spcBef>
                <a:spcPts val="0"/>
              </a:spcBef>
              <a:spcAft>
                <a:spcPts val="0"/>
              </a:spcAft>
              <a:buClr>
                <a:srgbClr val="D9D9D9"/>
              </a:buClr>
              <a:buSzPts val="1800"/>
              <a:buNone/>
              <a:defRPr sz="1800">
                <a:solidFill>
                  <a:srgbClr val="D9D9D9"/>
                </a:solidFill>
              </a:defRPr>
            </a:lvl7pPr>
            <a:lvl8pPr lvl="7" rtl="0" algn="ctr">
              <a:spcBef>
                <a:spcPts val="0"/>
              </a:spcBef>
              <a:spcAft>
                <a:spcPts val="0"/>
              </a:spcAft>
              <a:buClr>
                <a:srgbClr val="D9D9D9"/>
              </a:buClr>
              <a:buSzPts val="1800"/>
              <a:buNone/>
              <a:defRPr sz="1800">
                <a:solidFill>
                  <a:srgbClr val="D9D9D9"/>
                </a:solidFill>
              </a:defRPr>
            </a:lvl8pPr>
            <a:lvl9pPr lvl="8" rtl="0" algn="ctr">
              <a:spcBef>
                <a:spcPts val="0"/>
              </a:spcBef>
              <a:spcAft>
                <a:spcPts val="0"/>
              </a:spcAft>
              <a:buClr>
                <a:srgbClr val="D9D9D9"/>
              </a:buClr>
              <a:buSzPts val="1800"/>
              <a:buNone/>
              <a:defRPr sz="1800">
                <a:solidFill>
                  <a:srgbClr val="D9D9D9"/>
                </a:solidFill>
              </a:defRPr>
            </a:lvl9pPr>
          </a:lstStyle>
          <a:p/>
        </p:txBody>
      </p:sp>
      <p:sp>
        <p:nvSpPr>
          <p:cNvPr id="108" name="Google Shape;108;p7"/>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7"/>
          <p:cNvGrpSpPr/>
          <p:nvPr/>
        </p:nvGrpSpPr>
        <p:grpSpPr>
          <a:xfrm>
            <a:off x="6626134" y="-164562"/>
            <a:ext cx="121172" cy="760495"/>
            <a:chOff x="5245196" y="3136513"/>
            <a:chExt cx="121172" cy="760495"/>
          </a:xfrm>
        </p:grpSpPr>
        <p:sp>
          <p:nvSpPr>
            <p:cNvPr id="113" name="Google Shape;113;p7"/>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7"/>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7" name="Shape 117"/>
        <p:cNvGrpSpPr/>
        <p:nvPr/>
      </p:nvGrpSpPr>
      <p:grpSpPr>
        <a:xfrm>
          <a:off x="0" y="0"/>
          <a:ext cx="0" cy="0"/>
          <a:chOff x="0" y="0"/>
          <a:chExt cx="0" cy="0"/>
        </a:xfrm>
      </p:grpSpPr>
      <p:sp>
        <p:nvSpPr>
          <p:cNvPr id="118" name="Google Shape;118;p8"/>
          <p:cNvSpPr txBox="1"/>
          <p:nvPr>
            <p:ph type="title"/>
          </p:nvPr>
        </p:nvSpPr>
        <p:spPr>
          <a:xfrm>
            <a:off x="2037000" y="1496400"/>
            <a:ext cx="5070000" cy="21507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9" name="Google Shape;119;p8"/>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8"/>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8"/>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29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5750">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2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8"/>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8"/>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9" name="Shape 169"/>
        <p:cNvGrpSpPr/>
        <p:nvPr/>
      </p:nvGrpSpPr>
      <p:grpSpPr>
        <a:xfrm>
          <a:off x="0" y="0"/>
          <a:ext cx="0" cy="0"/>
          <a:chOff x="0" y="0"/>
          <a:chExt cx="0" cy="0"/>
        </a:xfrm>
      </p:grpSpPr>
      <p:sp>
        <p:nvSpPr>
          <p:cNvPr id="170" name="Google Shape;17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1" name="Google Shape;17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2" name="Google Shape;17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3" name="Shape 173"/>
        <p:cNvGrpSpPr/>
        <p:nvPr/>
      </p:nvGrpSpPr>
      <p:grpSpPr>
        <a:xfrm>
          <a:off x="0" y="0"/>
          <a:ext cx="0" cy="0"/>
          <a:chOff x="0" y="0"/>
          <a:chExt cx="0" cy="0"/>
        </a:xfrm>
      </p:grpSpPr>
      <p:sp>
        <p:nvSpPr>
          <p:cNvPr id="174" name="Google Shape;174;p10"/>
          <p:cNvSpPr txBox="1"/>
          <p:nvPr>
            <p:ph type="title"/>
          </p:nvPr>
        </p:nvSpPr>
        <p:spPr>
          <a:xfrm>
            <a:off x="581925" y="3391646"/>
            <a:ext cx="4126500" cy="1321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indent="-317500" lvl="1" marL="914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indent="-317500" lvl="2" marL="1371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indent="-317500" lvl="3" marL="18288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indent="-317500" lvl="4" marL="22860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indent="-317500" lvl="5" marL="27432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indent="-317500" lvl="6" marL="32004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indent="-317500" lvl="7" marL="36576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indent="-317500" lvl="8" marL="41148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3"/>
          <p:cNvSpPr txBox="1"/>
          <p:nvPr>
            <p:ph idx="1" type="subTitle"/>
          </p:nvPr>
        </p:nvSpPr>
        <p:spPr>
          <a:xfrm>
            <a:off x="2924250" y="2804488"/>
            <a:ext cx="3295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Lauren Bradshaw</a:t>
            </a:r>
            <a:endParaRPr/>
          </a:p>
          <a:p>
            <a:pPr indent="0" lvl="0" marL="0" rtl="0" algn="ctr">
              <a:spcBef>
                <a:spcPts val="0"/>
              </a:spcBef>
              <a:spcAft>
                <a:spcPts val="0"/>
              </a:spcAft>
              <a:buNone/>
            </a:pPr>
            <a:r>
              <a:rPr lang="en"/>
              <a:t>Salvador Salazar III</a:t>
            </a:r>
            <a:endParaRPr/>
          </a:p>
        </p:txBody>
      </p:sp>
      <p:sp>
        <p:nvSpPr>
          <p:cNvPr id="431" name="Google Shape;431;p23"/>
          <p:cNvSpPr txBox="1"/>
          <p:nvPr>
            <p:ph type="ctrTitle"/>
          </p:nvPr>
        </p:nvSpPr>
        <p:spPr>
          <a:xfrm>
            <a:off x="1561650" y="751888"/>
            <a:ext cx="60207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Project Spotlight</a:t>
            </a:r>
            <a:endParaRPr/>
          </a:p>
        </p:txBody>
      </p:sp>
      <p:sp>
        <p:nvSpPr>
          <p:cNvPr id="432" name="Google Shape;432;p23"/>
          <p:cNvSpPr/>
          <p:nvPr/>
        </p:nvSpPr>
        <p:spPr>
          <a:xfrm>
            <a:off x="1917281" y="4715495"/>
            <a:ext cx="121434" cy="121434"/>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7047944" y="3537816"/>
            <a:ext cx="57834" cy="57834"/>
          </a:xfrm>
          <a:custGeom>
            <a:rect b="b" l="l" r="r" t="t"/>
            <a:pathLst>
              <a:path extrusionOk="0" fill="none" h="2207" w="2207">
                <a:moveTo>
                  <a:pt x="0" y="1"/>
                </a:moveTo>
                <a:lnTo>
                  <a:pt x="2206" y="1"/>
                </a:lnTo>
                <a:lnTo>
                  <a:pt x="2206" y="2207"/>
                </a:lnTo>
                <a:lnTo>
                  <a:pt x="0" y="2207"/>
                </a:lnTo>
                <a:close/>
              </a:path>
            </a:pathLst>
          </a:custGeom>
          <a:noFill/>
          <a:ln cap="flat" cmpd="sng" w="137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297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3"/>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a:off x="5969504" y="3118803"/>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a:off x="2924242" y="4302208"/>
            <a:ext cx="119993" cy="119993"/>
          </a:xfrm>
          <a:custGeom>
            <a:rect b="b" l="l" r="r" t="t"/>
            <a:pathLst>
              <a:path extrusionOk="0" h="4579" w="4579">
                <a:moveTo>
                  <a:pt x="0" y="1"/>
                </a:moveTo>
                <a:lnTo>
                  <a:pt x="0" y="4578"/>
                </a:lnTo>
                <a:lnTo>
                  <a:pt x="4578" y="4578"/>
                </a:lnTo>
                <a:lnTo>
                  <a:pt x="4578" y="1"/>
                </a:lnTo>
                <a:close/>
              </a:path>
            </a:pathLst>
          </a:custGeom>
          <a:solidFill>
            <a:srgbClr val="FF99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8" name="Google Shape;438;p23"/>
          <p:cNvGrpSpPr/>
          <p:nvPr/>
        </p:nvGrpSpPr>
        <p:grpSpPr>
          <a:xfrm>
            <a:off x="6232314" y="3696331"/>
            <a:ext cx="121434" cy="1073147"/>
            <a:chOff x="6232314" y="3696331"/>
            <a:chExt cx="121434" cy="1073147"/>
          </a:xfrm>
        </p:grpSpPr>
        <p:sp>
          <p:nvSpPr>
            <p:cNvPr id="439" name="Google Shape;439;p23"/>
            <p:cNvSpPr/>
            <p:nvPr/>
          </p:nvSpPr>
          <p:spPr>
            <a:xfrm>
              <a:off x="6232314" y="4648280"/>
              <a:ext cx="121434" cy="121198"/>
            </a:xfrm>
            <a:custGeom>
              <a:rect b="b" l="l" r="r" t="t"/>
              <a:pathLst>
                <a:path extrusionOk="0" h="4625" w="4634">
                  <a:moveTo>
                    <a:pt x="0" y="1"/>
                  </a:moveTo>
                  <a:lnTo>
                    <a:pt x="0" y="4624"/>
                  </a:lnTo>
                  <a:lnTo>
                    <a:pt x="4633" y="462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3"/>
            <p:cNvSpPr/>
            <p:nvPr/>
          </p:nvSpPr>
          <p:spPr>
            <a:xfrm>
              <a:off x="6288681" y="3696331"/>
              <a:ext cx="8700" cy="872731"/>
            </a:xfrm>
            <a:custGeom>
              <a:rect b="b" l="l" r="r" t="t"/>
              <a:pathLst>
                <a:path extrusionOk="0" h="33304" w="332">
                  <a:moveTo>
                    <a:pt x="166" y="0"/>
                  </a:moveTo>
                  <a:lnTo>
                    <a:pt x="0" y="33304"/>
                  </a:lnTo>
                  <a:lnTo>
                    <a:pt x="331" y="33304"/>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23"/>
          <p:cNvGrpSpPr/>
          <p:nvPr/>
        </p:nvGrpSpPr>
        <p:grpSpPr>
          <a:xfrm>
            <a:off x="6780548" y="337714"/>
            <a:ext cx="133252" cy="1952377"/>
            <a:chOff x="6780548" y="337714"/>
            <a:chExt cx="133252" cy="1952377"/>
          </a:xfrm>
        </p:grpSpPr>
        <p:sp>
          <p:nvSpPr>
            <p:cNvPr id="442" name="Google Shape;442;p23"/>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41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3"/>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3"/>
          <p:cNvGrpSpPr/>
          <p:nvPr/>
        </p:nvGrpSpPr>
        <p:grpSpPr>
          <a:xfrm>
            <a:off x="1608717" y="1280046"/>
            <a:ext cx="199237" cy="2828935"/>
            <a:chOff x="1608717" y="1280046"/>
            <a:chExt cx="199237" cy="2828935"/>
          </a:xfrm>
        </p:grpSpPr>
        <p:sp>
          <p:nvSpPr>
            <p:cNvPr id="445" name="Google Shape;445;p23"/>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3"/>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3"/>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8" name="Google Shape;448;p23"/>
          <p:cNvSpPr/>
          <p:nvPr/>
        </p:nvSpPr>
        <p:spPr>
          <a:xfrm>
            <a:off x="2355692" y="3696328"/>
            <a:ext cx="8464" cy="2519663"/>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
          <p:cNvSpPr/>
          <p:nvPr/>
        </p:nvSpPr>
        <p:spPr>
          <a:xfrm>
            <a:off x="7446601" y="3454956"/>
            <a:ext cx="8464" cy="1689096"/>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 name="Google Shape;450;p23"/>
          <p:cNvGrpSpPr/>
          <p:nvPr/>
        </p:nvGrpSpPr>
        <p:grpSpPr>
          <a:xfrm>
            <a:off x="8008096" y="2108910"/>
            <a:ext cx="199001" cy="2139769"/>
            <a:chOff x="8008096" y="2108910"/>
            <a:chExt cx="199001" cy="2139769"/>
          </a:xfrm>
        </p:grpSpPr>
        <p:sp>
          <p:nvSpPr>
            <p:cNvPr id="451" name="Google Shape;451;p23"/>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3"/>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3" name="Google Shape;453;p23"/>
          <p:cNvGrpSpPr/>
          <p:nvPr/>
        </p:nvGrpSpPr>
        <p:grpSpPr>
          <a:xfrm>
            <a:off x="4472500" y="3928605"/>
            <a:ext cx="199001" cy="867198"/>
            <a:chOff x="4475150" y="4052605"/>
            <a:chExt cx="199001" cy="867198"/>
          </a:xfrm>
        </p:grpSpPr>
        <p:sp>
          <p:nvSpPr>
            <p:cNvPr id="454" name="Google Shape;454;p23"/>
            <p:cNvSpPr/>
            <p:nvPr/>
          </p:nvSpPr>
          <p:spPr>
            <a:xfrm>
              <a:off x="4475150" y="4052605"/>
              <a:ext cx="199001" cy="220121"/>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3"/>
            <p:cNvSpPr/>
            <p:nvPr/>
          </p:nvSpPr>
          <p:spPr>
            <a:xfrm>
              <a:off x="4522600" y="4494201"/>
              <a:ext cx="104095" cy="115148"/>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3"/>
            <p:cNvSpPr/>
            <p:nvPr/>
          </p:nvSpPr>
          <p:spPr>
            <a:xfrm>
              <a:off x="4534403" y="4830814"/>
              <a:ext cx="80477" cy="88990"/>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32"/>
          <p:cNvSpPr txBox="1"/>
          <p:nvPr>
            <p:ph idx="1" type="body"/>
          </p:nvPr>
        </p:nvSpPr>
        <p:spPr>
          <a:xfrm>
            <a:off x="618825" y="1098925"/>
            <a:ext cx="3534300" cy="1125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Using a curated dataset from Kaggle, a WordCloud is generated showing the top streamed artists on Spotify</a:t>
            </a:r>
            <a:endParaRPr sz="1500"/>
          </a:p>
        </p:txBody>
      </p:sp>
      <p:sp>
        <p:nvSpPr>
          <p:cNvPr id="525" name="Google Shape;525;p32"/>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NLP</a:t>
            </a:r>
            <a:endParaRPr/>
          </a:p>
        </p:txBody>
      </p:sp>
      <p:pic>
        <p:nvPicPr>
          <p:cNvPr id="526" name="Google Shape;526;p32"/>
          <p:cNvPicPr preferRelativeResize="0"/>
          <p:nvPr/>
        </p:nvPicPr>
        <p:blipFill>
          <a:blip r:embed="rId3">
            <a:alphaModFix/>
          </a:blip>
          <a:stretch>
            <a:fillRect/>
          </a:stretch>
        </p:blipFill>
        <p:spPr>
          <a:xfrm>
            <a:off x="618825" y="2223925"/>
            <a:ext cx="3759226" cy="1918175"/>
          </a:xfrm>
          <a:prstGeom prst="rect">
            <a:avLst/>
          </a:prstGeom>
          <a:noFill/>
          <a:ln>
            <a:noFill/>
          </a:ln>
        </p:spPr>
      </p:pic>
      <p:pic>
        <p:nvPicPr>
          <p:cNvPr id="527" name="Google Shape;527;p32"/>
          <p:cNvPicPr preferRelativeResize="0"/>
          <p:nvPr/>
        </p:nvPicPr>
        <p:blipFill>
          <a:blip r:embed="rId4">
            <a:alphaModFix/>
          </a:blip>
          <a:stretch>
            <a:fillRect/>
          </a:stretch>
        </p:blipFill>
        <p:spPr>
          <a:xfrm>
            <a:off x="5071553" y="2223928"/>
            <a:ext cx="2455301" cy="2459675"/>
          </a:xfrm>
          <a:prstGeom prst="rect">
            <a:avLst/>
          </a:prstGeom>
          <a:noFill/>
          <a:ln>
            <a:noFill/>
          </a:ln>
        </p:spPr>
      </p:pic>
      <p:sp>
        <p:nvSpPr>
          <p:cNvPr id="528" name="Google Shape;528;p32"/>
          <p:cNvSpPr txBox="1"/>
          <p:nvPr>
            <p:ph idx="1" type="body"/>
          </p:nvPr>
        </p:nvSpPr>
        <p:spPr>
          <a:xfrm>
            <a:off x="4532050" y="1098925"/>
            <a:ext cx="3534300" cy="1125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WordCloud is then outfitted within an image</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4"/>
          <p:cNvSpPr txBox="1"/>
          <p:nvPr>
            <p:ph idx="1" type="body"/>
          </p:nvPr>
        </p:nvSpPr>
        <p:spPr>
          <a:xfrm>
            <a:off x="618825" y="1223975"/>
            <a:ext cx="7574100" cy="2709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t>The aim of our project is to explore machine learning processes used within the music industry. To do so, we use metrics taken from Spotify's API, directly and from a curated dataset from Kaggle.</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rPr lang="en" sz="1500"/>
              <a:t>Basing our training data off of a playlist made from among the class's favorite songs, we're able to get recommendations that fit into more specific criteria than the standard algorithm, as well as create visualizations representing the personalities of the tracks.</a:t>
            </a:r>
            <a:endParaRPr sz="1500"/>
          </a:p>
        </p:txBody>
      </p:sp>
      <p:sp>
        <p:nvSpPr>
          <p:cNvPr id="462" name="Google Shape;462;p24"/>
          <p:cNvSpPr txBox="1"/>
          <p:nvPr>
            <p:ph type="ctrTitle"/>
          </p:nvPr>
        </p:nvSpPr>
        <p:spPr>
          <a:xfrm>
            <a:off x="618825" y="411675"/>
            <a:ext cx="28620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Proposoal</a:t>
            </a:r>
            <a:endParaRPr/>
          </a:p>
        </p:txBody>
      </p:sp>
      <p:pic>
        <p:nvPicPr>
          <p:cNvPr id="463" name="Google Shape;463;p24"/>
          <p:cNvPicPr preferRelativeResize="0"/>
          <p:nvPr/>
        </p:nvPicPr>
        <p:blipFill>
          <a:blip r:embed="rId3">
            <a:alphaModFix/>
          </a:blip>
          <a:stretch>
            <a:fillRect/>
          </a:stretch>
        </p:blipFill>
        <p:spPr>
          <a:xfrm>
            <a:off x="7257300" y="3691875"/>
            <a:ext cx="812298" cy="8122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25"/>
          <p:cNvSpPr txBox="1"/>
          <p:nvPr>
            <p:ph idx="1" type="body"/>
          </p:nvPr>
        </p:nvSpPr>
        <p:spPr>
          <a:xfrm>
            <a:off x="618825" y="1679175"/>
            <a:ext cx="3794400" cy="2881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Acousticness</a:t>
            </a:r>
            <a:endParaRPr sz="1500"/>
          </a:p>
          <a:p>
            <a:pPr indent="-323850" lvl="0" marL="457200" rtl="0" algn="l">
              <a:spcBef>
                <a:spcPts val="0"/>
              </a:spcBef>
              <a:spcAft>
                <a:spcPts val="0"/>
              </a:spcAft>
              <a:buSzPts val="1500"/>
              <a:buChar char="●"/>
            </a:pPr>
            <a:r>
              <a:rPr lang="en" sz="1500"/>
              <a:t>Danceability</a:t>
            </a:r>
            <a:endParaRPr sz="1500"/>
          </a:p>
          <a:p>
            <a:pPr indent="-323850" lvl="0" marL="457200" rtl="0" algn="l">
              <a:spcBef>
                <a:spcPts val="0"/>
              </a:spcBef>
              <a:spcAft>
                <a:spcPts val="0"/>
              </a:spcAft>
              <a:buSzPts val="1500"/>
              <a:buChar char="●"/>
            </a:pPr>
            <a:r>
              <a:rPr lang="en" sz="1500"/>
              <a:t>Energy</a:t>
            </a:r>
            <a:endParaRPr sz="1500"/>
          </a:p>
          <a:p>
            <a:pPr indent="-323850" lvl="0" marL="457200" rtl="0" algn="l">
              <a:spcBef>
                <a:spcPts val="0"/>
              </a:spcBef>
              <a:spcAft>
                <a:spcPts val="0"/>
              </a:spcAft>
              <a:buSzPts val="1500"/>
              <a:buChar char="●"/>
            </a:pPr>
            <a:r>
              <a:rPr lang="en" sz="1500"/>
              <a:t>Instrumentalness</a:t>
            </a:r>
            <a:endParaRPr sz="1500"/>
          </a:p>
          <a:p>
            <a:pPr indent="-323850" lvl="0" marL="457200" rtl="0" algn="l">
              <a:spcBef>
                <a:spcPts val="0"/>
              </a:spcBef>
              <a:spcAft>
                <a:spcPts val="0"/>
              </a:spcAft>
              <a:buSzPts val="1500"/>
              <a:buChar char="●"/>
            </a:pPr>
            <a:r>
              <a:rPr lang="en" sz="1500"/>
              <a:t>Key</a:t>
            </a:r>
            <a:endParaRPr sz="1500"/>
          </a:p>
          <a:p>
            <a:pPr indent="-323850" lvl="0" marL="457200" rtl="0" algn="l">
              <a:spcBef>
                <a:spcPts val="0"/>
              </a:spcBef>
              <a:spcAft>
                <a:spcPts val="0"/>
              </a:spcAft>
              <a:buSzPts val="1500"/>
              <a:buChar char="●"/>
            </a:pPr>
            <a:r>
              <a:rPr lang="en" sz="1500"/>
              <a:t>Liveness</a:t>
            </a:r>
            <a:endParaRPr sz="1500"/>
          </a:p>
          <a:p>
            <a:pPr indent="-323850" lvl="0" marL="457200" rtl="0" algn="l">
              <a:spcBef>
                <a:spcPts val="0"/>
              </a:spcBef>
              <a:spcAft>
                <a:spcPts val="0"/>
              </a:spcAft>
              <a:buSzPts val="1500"/>
              <a:buChar char="●"/>
            </a:pPr>
            <a:r>
              <a:rPr lang="en" sz="1500"/>
              <a:t>Loudness</a:t>
            </a:r>
            <a:endParaRPr sz="1500"/>
          </a:p>
          <a:p>
            <a:pPr indent="-323850" lvl="0" marL="457200" rtl="0" algn="l">
              <a:spcBef>
                <a:spcPts val="0"/>
              </a:spcBef>
              <a:spcAft>
                <a:spcPts val="0"/>
              </a:spcAft>
              <a:buSzPts val="1500"/>
              <a:buChar char="●"/>
            </a:pPr>
            <a:r>
              <a:rPr lang="en" sz="1500"/>
              <a:t>Mode</a:t>
            </a:r>
            <a:endParaRPr sz="1500"/>
          </a:p>
          <a:p>
            <a:pPr indent="-323850" lvl="0" marL="457200" rtl="0" algn="l">
              <a:spcBef>
                <a:spcPts val="0"/>
              </a:spcBef>
              <a:spcAft>
                <a:spcPts val="0"/>
              </a:spcAft>
              <a:buSzPts val="1500"/>
              <a:buChar char="●"/>
            </a:pPr>
            <a:r>
              <a:rPr lang="en" sz="1500"/>
              <a:t>Popularity</a:t>
            </a:r>
            <a:endParaRPr sz="1500"/>
          </a:p>
          <a:p>
            <a:pPr indent="-323850" lvl="0" marL="457200" rtl="0" algn="l">
              <a:spcBef>
                <a:spcPts val="0"/>
              </a:spcBef>
              <a:spcAft>
                <a:spcPts val="0"/>
              </a:spcAft>
              <a:buSzPts val="1500"/>
              <a:buChar char="●"/>
            </a:pPr>
            <a:r>
              <a:rPr lang="en" sz="1500"/>
              <a:t>Speechiness</a:t>
            </a:r>
            <a:endParaRPr sz="1500"/>
          </a:p>
        </p:txBody>
      </p:sp>
      <p:sp>
        <p:nvSpPr>
          <p:cNvPr id="469" name="Google Shape;469;p25"/>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Spotify’s Metrics</a:t>
            </a:r>
            <a:endParaRPr/>
          </a:p>
        </p:txBody>
      </p:sp>
      <p:sp>
        <p:nvSpPr>
          <p:cNvPr id="470" name="Google Shape;470;p25"/>
          <p:cNvSpPr txBox="1"/>
          <p:nvPr/>
        </p:nvSpPr>
        <p:spPr>
          <a:xfrm flipH="1">
            <a:off x="618700" y="1081700"/>
            <a:ext cx="7443600" cy="646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lt1"/>
                </a:solidFill>
                <a:latin typeface="Maven Pro"/>
                <a:ea typeface="Maven Pro"/>
                <a:cs typeface="Maven Pro"/>
                <a:sym typeface="Maven Pro"/>
              </a:rPr>
              <a:t>Along with artists, tracks, and genre, the Spotify API provides several metrics that describe a song, which Spotify uses for its own recommendation algorithm:</a:t>
            </a:r>
            <a:endParaRPr>
              <a:latin typeface="Maven Pro"/>
              <a:ea typeface="Maven Pro"/>
              <a:cs typeface="Maven Pro"/>
              <a:sym typeface="Maven Pro"/>
            </a:endParaRPr>
          </a:p>
        </p:txBody>
      </p:sp>
      <p:sp>
        <p:nvSpPr>
          <p:cNvPr id="471" name="Google Shape;471;p25"/>
          <p:cNvSpPr txBox="1"/>
          <p:nvPr>
            <p:ph idx="1" type="body"/>
          </p:nvPr>
        </p:nvSpPr>
        <p:spPr>
          <a:xfrm>
            <a:off x="4267900" y="1679175"/>
            <a:ext cx="3794400" cy="28812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Tempo</a:t>
            </a:r>
            <a:endParaRPr sz="1500"/>
          </a:p>
          <a:p>
            <a:pPr indent="-323850" lvl="0" marL="457200" rtl="0" algn="l">
              <a:spcBef>
                <a:spcPts val="0"/>
              </a:spcBef>
              <a:spcAft>
                <a:spcPts val="0"/>
              </a:spcAft>
              <a:buSzPts val="1500"/>
              <a:buChar char="●"/>
            </a:pPr>
            <a:r>
              <a:rPr lang="en" sz="1500"/>
              <a:t>Signature</a:t>
            </a:r>
            <a:endParaRPr sz="1500"/>
          </a:p>
          <a:p>
            <a:pPr indent="-323850" lvl="0" marL="457200" rtl="0" algn="l">
              <a:spcBef>
                <a:spcPts val="0"/>
              </a:spcBef>
              <a:spcAft>
                <a:spcPts val="0"/>
              </a:spcAft>
              <a:buSzPts val="1500"/>
              <a:buChar char="●"/>
            </a:pPr>
            <a:r>
              <a:rPr lang="en" sz="1500"/>
              <a:t>Valence</a:t>
            </a:r>
            <a:endParaRPr sz="1500"/>
          </a:p>
        </p:txBody>
      </p:sp>
      <p:pic>
        <p:nvPicPr>
          <p:cNvPr id="472" name="Google Shape;472;p25"/>
          <p:cNvPicPr preferRelativeResize="0"/>
          <p:nvPr/>
        </p:nvPicPr>
        <p:blipFill>
          <a:blip r:embed="rId3">
            <a:alphaModFix/>
          </a:blip>
          <a:stretch>
            <a:fillRect/>
          </a:stretch>
        </p:blipFill>
        <p:spPr>
          <a:xfrm>
            <a:off x="3049300" y="2525125"/>
            <a:ext cx="5012998" cy="20352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26"/>
          <p:cNvSpPr txBox="1"/>
          <p:nvPr>
            <p:ph idx="1" type="body"/>
          </p:nvPr>
        </p:nvSpPr>
        <p:spPr>
          <a:xfrm>
            <a:off x="618825" y="1429150"/>
            <a:ext cx="3534300" cy="2340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Spotify also provides metric data on how you (and your team) are utilizing the API</a:t>
            </a:r>
            <a:endParaRPr sz="1500"/>
          </a:p>
          <a:p>
            <a:pPr indent="-323850" lvl="0" marL="457200" rtl="0" algn="l">
              <a:spcBef>
                <a:spcPts val="0"/>
              </a:spcBef>
              <a:spcAft>
                <a:spcPts val="0"/>
              </a:spcAft>
              <a:buSzPts val="1500"/>
              <a:buChar char="●"/>
            </a:pPr>
            <a:r>
              <a:rPr lang="en" sz="1500"/>
              <a:t>This is important given that there are limits on the number of requests that can be sent depending on what data is being accessed</a:t>
            </a:r>
            <a:endParaRPr sz="1500"/>
          </a:p>
        </p:txBody>
      </p:sp>
      <p:sp>
        <p:nvSpPr>
          <p:cNvPr id="478" name="Google Shape;478;p26"/>
          <p:cNvSpPr txBox="1"/>
          <p:nvPr>
            <p:ph type="ctrTitle"/>
          </p:nvPr>
        </p:nvSpPr>
        <p:spPr>
          <a:xfrm>
            <a:off x="618825" y="411675"/>
            <a:ext cx="58902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Spotify for Developers Dashboard</a:t>
            </a:r>
            <a:endParaRPr/>
          </a:p>
        </p:txBody>
      </p:sp>
      <p:pic>
        <p:nvPicPr>
          <p:cNvPr id="479" name="Google Shape;479;p26"/>
          <p:cNvPicPr preferRelativeResize="0"/>
          <p:nvPr/>
        </p:nvPicPr>
        <p:blipFill>
          <a:blip r:embed="rId3">
            <a:alphaModFix/>
          </a:blip>
          <a:stretch>
            <a:fillRect/>
          </a:stretch>
        </p:blipFill>
        <p:spPr>
          <a:xfrm>
            <a:off x="4305525" y="1429150"/>
            <a:ext cx="4264324" cy="2904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27"/>
          <p:cNvSpPr txBox="1"/>
          <p:nvPr>
            <p:ph idx="1" type="body"/>
          </p:nvPr>
        </p:nvSpPr>
        <p:spPr>
          <a:xfrm>
            <a:off x="618825" y="1283625"/>
            <a:ext cx="7573200" cy="28701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 sz="1500"/>
              <a:t>Some data is publicly available, while others require access tokens</a:t>
            </a:r>
            <a:endParaRPr sz="1500"/>
          </a:p>
          <a:p>
            <a:pPr indent="-323850" lvl="0" marL="457200" rtl="0" algn="l">
              <a:lnSpc>
                <a:spcPct val="115000"/>
              </a:lnSpc>
              <a:spcBef>
                <a:spcPts val="0"/>
              </a:spcBef>
              <a:spcAft>
                <a:spcPts val="0"/>
              </a:spcAft>
              <a:buSzPts val="1500"/>
              <a:buChar char="●"/>
            </a:pPr>
            <a:r>
              <a:rPr lang="en" sz="1500"/>
              <a:t>Using access tokens allow a user to go through their own account, and grant access to their private library. This includes the ability to create and modify playlists</a:t>
            </a:r>
            <a:endParaRPr sz="1500"/>
          </a:p>
          <a:p>
            <a:pPr indent="-323850" lvl="0" marL="457200" rtl="0" algn="l">
              <a:lnSpc>
                <a:spcPct val="115000"/>
              </a:lnSpc>
              <a:spcBef>
                <a:spcPts val="0"/>
              </a:spcBef>
              <a:spcAft>
                <a:spcPts val="0"/>
              </a:spcAft>
              <a:buSzPts val="1500"/>
              <a:buChar char="●"/>
            </a:pPr>
            <a:r>
              <a:rPr lang="en" sz="1500"/>
              <a:t>The Spotify API has several endpoints, and they open up more over time</a:t>
            </a:r>
            <a:endParaRPr sz="1500"/>
          </a:p>
          <a:p>
            <a:pPr indent="-323850" lvl="0" marL="457200" rtl="0" algn="l">
              <a:lnSpc>
                <a:spcPct val="115000"/>
              </a:lnSpc>
              <a:spcBef>
                <a:spcPts val="0"/>
              </a:spcBef>
              <a:spcAft>
                <a:spcPts val="0"/>
              </a:spcAft>
              <a:buSzPts val="1500"/>
              <a:buChar char="●"/>
            </a:pPr>
            <a:r>
              <a:rPr lang="en" sz="1500"/>
              <a:t>Depending on the endpoint used, there can be differences in the data that is returned</a:t>
            </a:r>
            <a:endParaRPr sz="1500"/>
          </a:p>
        </p:txBody>
      </p:sp>
      <p:sp>
        <p:nvSpPr>
          <p:cNvPr id="485" name="Google Shape;485;p27"/>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Exploration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28"/>
          <p:cNvSpPr txBox="1"/>
          <p:nvPr>
            <p:ph idx="1" type="body"/>
          </p:nvPr>
        </p:nvSpPr>
        <p:spPr>
          <a:xfrm>
            <a:off x="618825" y="1312475"/>
            <a:ext cx="3488700" cy="24567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 sz="1500"/>
              <a:t>The JSON data is nested with several layers that also differs depending on the endpoint</a:t>
            </a:r>
            <a:endParaRPr sz="1500"/>
          </a:p>
          <a:p>
            <a:pPr indent="-323850" lvl="0" marL="457200" rtl="0" algn="l">
              <a:lnSpc>
                <a:spcPct val="115000"/>
              </a:lnSpc>
              <a:spcBef>
                <a:spcPts val="0"/>
              </a:spcBef>
              <a:spcAft>
                <a:spcPts val="0"/>
              </a:spcAft>
              <a:buSzPts val="1500"/>
              <a:buChar char="●"/>
            </a:pPr>
            <a:r>
              <a:rPr lang="en" sz="1500"/>
              <a:t>Functions were created for repetitive tasks, such as extracting a song’s URI (Uniform Resource Indicator, i.e. Spotify’s ID system) and its audio features and analysis data</a:t>
            </a:r>
            <a:endParaRPr sz="1500"/>
          </a:p>
        </p:txBody>
      </p:sp>
      <p:sp>
        <p:nvSpPr>
          <p:cNvPr id="491" name="Google Shape;491;p28"/>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Cleanup</a:t>
            </a:r>
            <a:endParaRPr/>
          </a:p>
        </p:txBody>
      </p:sp>
      <p:pic>
        <p:nvPicPr>
          <p:cNvPr id="492" name="Google Shape;492;p28"/>
          <p:cNvPicPr preferRelativeResize="0"/>
          <p:nvPr/>
        </p:nvPicPr>
        <p:blipFill>
          <a:blip r:embed="rId3">
            <a:alphaModFix/>
          </a:blip>
          <a:stretch>
            <a:fillRect/>
          </a:stretch>
        </p:blipFill>
        <p:spPr>
          <a:xfrm>
            <a:off x="4107500" y="1344250"/>
            <a:ext cx="4450199" cy="2939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29"/>
          <p:cNvSpPr txBox="1"/>
          <p:nvPr>
            <p:ph idx="1" type="body"/>
          </p:nvPr>
        </p:nvSpPr>
        <p:spPr>
          <a:xfrm>
            <a:off x="618825" y="1053400"/>
            <a:ext cx="3832500" cy="32127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 sz="1500"/>
              <a:t>By using the metrics </a:t>
            </a:r>
            <a:r>
              <a:rPr lang="en" sz="1500"/>
              <a:t>extracted </a:t>
            </a:r>
            <a:r>
              <a:rPr lang="en" sz="1500"/>
              <a:t>from the API, song recommendations can be catered more specifically than the default algorithm used by the Spotify platform</a:t>
            </a:r>
            <a:endParaRPr sz="1500"/>
          </a:p>
          <a:p>
            <a:pPr indent="-336550" lvl="0" marL="457200" rtl="0" algn="l">
              <a:spcBef>
                <a:spcPts val="0"/>
              </a:spcBef>
              <a:spcAft>
                <a:spcPts val="0"/>
              </a:spcAft>
              <a:buSzPts val="1700"/>
              <a:buChar char="●"/>
            </a:pPr>
            <a:r>
              <a:rPr lang="en" sz="1500"/>
              <a:t>The metrics used to generate these recommendations were:</a:t>
            </a:r>
            <a:endParaRPr sz="1500"/>
          </a:p>
          <a:p>
            <a:pPr indent="-304800" lvl="1" marL="914400" rtl="0" algn="l">
              <a:spcBef>
                <a:spcPts val="0"/>
              </a:spcBef>
              <a:spcAft>
                <a:spcPts val="0"/>
              </a:spcAft>
              <a:buSzPts val="1200"/>
              <a:buChar char="○"/>
            </a:pPr>
            <a:r>
              <a:rPr lang="en" sz="1200"/>
              <a:t>One random artist and track</a:t>
            </a:r>
            <a:endParaRPr sz="1200"/>
          </a:p>
          <a:p>
            <a:pPr indent="-304800" lvl="1" marL="914400" rtl="0" algn="l">
              <a:spcBef>
                <a:spcPts val="0"/>
              </a:spcBef>
              <a:spcAft>
                <a:spcPts val="0"/>
              </a:spcAft>
              <a:buSzPts val="1200"/>
              <a:buChar char="○"/>
            </a:pPr>
            <a:r>
              <a:rPr lang="en" sz="1200"/>
              <a:t>Genres: pop, rock, indie, and dance</a:t>
            </a:r>
            <a:endParaRPr sz="1200"/>
          </a:p>
          <a:p>
            <a:pPr indent="-304800" lvl="1" marL="914400" rtl="0" algn="l">
              <a:spcBef>
                <a:spcPts val="0"/>
              </a:spcBef>
              <a:spcAft>
                <a:spcPts val="0"/>
              </a:spcAft>
              <a:buSzPts val="1200"/>
              <a:buChar char="○"/>
            </a:pPr>
            <a:r>
              <a:rPr lang="en" sz="1200"/>
              <a:t>Target Danceability: 0.60 (mean of the original playlist)</a:t>
            </a:r>
            <a:endParaRPr sz="1200"/>
          </a:p>
          <a:p>
            <a:pPr indent="-304800" lvl="1" marL="914400" rtl="0" algn="l">
              <a:spcBef>
                <a:spcPts val="0"/>
              </a:spcBef>
              <a:spcAft>
                <a:spcPts val="0"/>
              </a:spcAft>
              <a:buSzPts val="1200"/>
              <a:buChar char="○"/>
            </a:pPr>
            <a:r>
              <a:rPr lang="en" sz="1200"/>
              <a:t>Minimum Energy: 0.67 (mean of the original playlist</a:t>
            </a:r>
            <a:endParaRPr sz="1200"/>
          </a:p>
        </p:txBody>
      </p:sp>
      <p:sp>
        <p:nvSpPr>
          <p:cNvPr id="498" name="Google Shape;498;p29"/>
          <p:cNvSpPr txBox="1"/>
          <p:nvPr>
            <p:ph type="ctrTitle"/>
          </p:nvPr>
        </p:nvSpPr>
        <p:spPr>
          <a:xfrm>
            <a:off x="618825" y="411675"/>
            <a:ext cx="39243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Song Recommendations</a:t>
            </a:r>
            <a:endParaRPr/>
          </a:p>
        </p:txBody>
      </p:sp>
      <p:pic>
        <p:nvPicPr>
          <p:cNvPr id="499" name="Google Shape;499;p29"/>
          <p:cNvPicPr preferRelativeResize="0"/>
          <p:nvPr/>
        </p:nvPicPr>
        <p:blipFill>
          <a:blip r:embed="rId3">
            <a:alphaModFix/>
          </a:blip>
          <a:stretch>
            <a:fillRect/>
          </a:stretch>
        </p:blipFill>
        <p:spPr>
          <a:xfrm>
            <a:off x="4361000" y="1053400"/>
            <a:ext cx="3832424" cy="2368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30"/>
          <p:cNvSpPr/>
          <p:nvPr/>
        </p:nvSpPr>
        <p:spPr>
          <a:xfrm>
            <a:off x="431575" y="1761675"/>
            <a:ext cx="7633800" cy="272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0"/>
          <p:cNvSpPr txBox="1"/>
          <p:nvPr>
            <p:ph idx="1" type="body"/>
          </p:nvPr>
        </p:nvSpPr>
        <p:spPr>
          <a:xfrm>
            <a:off x="618825" y="989475"/>
            <a:ext cx="7446600" cy="772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Scatter plots of the relation between danceability and valence for the original playlist, the recommendations</a:t>
            </a:r>
            <a:endParaRPr sz="1300"/>
          </a:p>
        </p:txBody>
      </p:sp>
      <p:sp>
        <p:nvSpPr>
          <p:cNvPr id="506" name="Google Shape;506;p30"/>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Visualizations</a:t>
            </a:r>
            <a:endParaRPr/>
          </a:p>
        </p:txBody>
      </p:sp>
      <p:pic>
        <p:nvPicPr>
          <p:cNvPr id="507" name="Google Shape;507;p30"/>
          <p:cNvPicPr preferRelativeResize="0"/>
          <p:nvPr/>
        </p:nvPicPr>
        <p:blipFill>
          <a:blip r:embed="rId3">
            <a:alphaModFix/>
          </a:blip>
          <a:stretch>
            <a:fillRect/>
          </a:stretch>
        </p:blipFill>
        <p:spPr>
          <a:xfrm>
            <a:off x="431575" y="1761675"/>
            <a:ext cx="3676175" cy="2140051"/>
          </a:xfrm>
          <a:prstGeom prst="rect">
            <a:avLst/>
          </a:prstGeom>
          <a:noFill/>
          <a:ln>
            <a:noFill/>
          </a:ln>
        </p:spPr>
      </p:pic>
      <p:sp>
        <p:nvSpPr>
          <p:cNvPr id="508" name="Google Shape;508;p30"/>
          <p:cNvSpPr txBox="1"/>
          <p:nvPr/>
        </p:nvSpPr>
        <p:spPr>
          <a:xfrm>
            <a:off x="903063" y="3901725"/>
            <a:ext cx="211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aven Pro"/>
                <a:ea typeface="Maven Pro"/>
                <a:cs typeface="Maven Pro"/>
                <a:sym typeface="Maven Pro"/>
              </a:rPr>
              <a:t>Original Playlist</a:t>
            </a:r>
            <a:endParaRPr>
              <a:latin typeface="Maven Pro"/>
              <a:ea typeface="Maven Pro"/>
              <a:cs typeface="Maven Pro"/>
              <a:sym typeface="Maven Pro"/>
            </a:endParaRPr>
          </a:p>
        </p:txBody>
      </p:sp>
      <p:sp>
        <p:nvSpPr>
          <p:cNvPr id="509" name="Google Shape;509;p30"/>
          <p:cNvSpPr txBox="1"/>
          <p:nvPr/>
        </p:nvSpPr>
        <p:spPr>
          <a:xfrm>
            <a:off x="4412288" y="3901725"/>
            <a:ext cx="170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aven Pro"/>
                <a:ea typeface="Maven Pro"/>
                <a:cs typeface="Maven Pro"/>
                <a:sym typeface="Maven Pro"/>
              </a:rPr>
              <a:t>Recommendations</a:t>
            </a:r>
            <a:endParaRPr>
              <a:latin typeface="Maven Pro"/>
              <a:ea typeface="Maven Pro"/>
              <a:cs typeface="Maven Pro"/>
              <a:sym typeface="Maven Pro"/>
            </a:endParaRPr>
          </a:p>
        </p:txBody>
      </p:sp>
      <p:pic>
        <p:nvPicPr>
          <p:cNvPr id="510" name="Google Shape;510;p30"/>
          <p:cNvPicPr preferRelativeResize="0"/>
          <p:nvPr/>
        </p:nvPicPr>
        <p:blipFill rotWithShape="1">
          <a:blip r:embed="rId4">
            <a:alphaModFix/>
          </a:blip>
          <a:srcRect b="-7469" l="0" r="-7204" t="0"/>
          <a:stretch/>
        </p:blipFill>
        <p:spPr>
          <a:xfrm>
            <a:off x="4010492" y="1761675"/>
            <a:ext cx="4054882" cy="2243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31"/>
          <p:cNvSpPr/>
          <p:nvPr/>
        </p:nvSpPr>
        <p:spPr>
          <a:xfrm>
            <a:off x="1624525" y="1502075"/>
            <a:ext cx="4977600" cy="336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1"/>
          <p:cNvSpPr txBox="1"/>
          <p:nvPr>
            <p:ph type="ctrTitle"/>
          </p:nvPr>
        </p:nvSpPr>
        <p:spPr>
          <a:xfrm>
            <a:off x="618825" y="411675"/>
            <a:ext cx="26865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Visualizations</a:t>
            </a:r>
            <a:endParaRPr/>
          </a:p>
        </p:txBody>
      </p:sp>
      <p:sp>
        <p:nvSpPr>
          <p:cNvPr id="517" name="Google Shape;517;p31"/>
          <p:cNvSpPr txBox="1"/>
          <p:nvPr>
            <p:ph idx="1" type="body"/>
          </p:nvPr>
        </p:nvSpPr>
        <p:spPr>
          <a:xfrm>
            <a:off x="618825" y="989475"/>
            <a:ext cx="7446600" cy="772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Scatter plots of the relation between danceability and valence for the original playlist, the recommendations</a:t>
            </a:r>
            <a:endParaRPr sz="1300"/>
          </a:p>
        </p:txBody>
      </p:sp>
      <p:pic>
        <p:nvPicPr>
          <p:cNvPr id="518" name="Google Shape;518;p31"/>
          <p:cNvPicPr preferRelativeResize="0"/>
          <p:nvPr/>
        </p:nvPicPr>
        <p:blipFill>
          <a:blip r:embed="rId3">
            <a:alphaModFix/>
          </a:blip>
          <a:stretch>
            <a:fillRect/>
          </a:stretch>
        </p:blipFill>
        <p:spPr>
          <a:xfrm>
            <a:off x="1624775" y="1489075"/>
            <a:ext cx="4977700" cy="3368325"/>
          </a:xfrm>
          <a:prstGeom prst="rect">
            <a:avLst/>
          </a:prstGeom>
          <a:noFill/>
          <a:ln>
            <a:noFill/>
          </a:ln>
        </p:spPr>
      </p:pic>
      <p:sp>
        <p:nvSpPr>
          <p:cNvPr id="519" name="Google Shape;519;p31"/>
          <p:cNvSpPr txBox="1"/>
          <p:nvPr/>
        </p:nvSpPr>
        <p:spPr>
          <a:xfrm>
            <a:off x="2425425" y="4317700"/>
            <a:ext cx="200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aven Pro"/>
                <a:ea typeface="Maven Pro"/>
                <a:cs typeface="Maven Pro"/>
                <a:sym typeface="Maven Pro"/>
              </a:rPr>
              <a:t>Expanded Playlist</a:t>
            </a:r>
            <a:endParaRPr>
              <a:latin typeface="Maven Pro"/>
              <a:ea typeface="Maven Pro"/>
              <a:cs typeface="Maven Pro"/>
              <a:sym typeface="Maven Pro"/>
            </a:endParaRPr>
          </a:p>
        </p:txBody>
      </p:sp>
    </p:spTree>
  </p:cSld>
  <p:clrMapOvr>
    <a:masterClrMapping/>
  </p:clrMapOvr>
</p:sld>
</file>

<file path=ppt/theme/theme1.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