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36020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4" y="-992"/>
      </p:cViewPr>
      <p:guideLst>
        <p:guide orient="horz" pos="11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18966"/>
            <a:ext cx="7772400" cy="77210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041155"/>
            <a:ext cx="6400800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7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5876"/>
            <a:ext cx="2057400" cy="161424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5876"/>
            <a:ext cx="6019800" cy="161424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83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52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2314643"/>
            <a:ext cx="7772400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1526697"/>
            <a:ext cx="7772400" cy="7879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2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441083"/>
            <a:ext cx="4038600" cy="124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441083"/>
            <a:ext cx="4038600" cy="124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03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4248"/>
            <a:ext cx="8229600" cy="60034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806290"/>
            <a:ext cx="404018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142313"/>
            <a:ext cx="404018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806290"/>
            <a:ext cx="4041775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142313"/>
            <a:ext cx="4041775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1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143415"/>
            <a:ext cx="3008313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3415"/>
            <a:ext cx="5111750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753760"/>
            <a:ext cx="3008313" cy="246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30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2521426"/>
            <a:ext cx="5486400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321849"/>
            <a:ext cx="5486400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2819095"/>
            <a:ext cx="5486400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6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44248"/>
            <a:ext cx="8229600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840476"/>
            <a:ext cx="8229600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3338556"/>
            <a:ext cx="2133600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A82D-0221-174E-944D-CEFEC8ED471F}" type="datetimeFigureOut">
              <a:rPr lang="de-DE" smtClean="0"/>
              <a:t>28/08/15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3338556"/>
            <a:ext cx="2895600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3338556"/>
            <a:ext cx="2133600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DF71-B24A-D543-B3D5-C3B6C51A2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45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 descr="pcca1_10samples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799" y="243457"/>
            <a:ext cx="2527006" cy="3476645"/>
          </a:xfrm>
          <a:prstGeom prst="rect">
            <a:avLst/>
          </a:prstGeom>
        </p:spPr>
      </p:pic>
      <p:pic>
        <p:nvPicPr>
          <p:cNvPr id="13" name="Bild 12" descr="pcca2_10sample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5" y="423729"/>
            <a:ext cx="3296374" cy="3296374"/>
          </a:xfrm>
          <a:prstGeom prst="rect">
            <a:avLst/>
          </a:prstGeom>
        </p:spPr>
      </p:pic>
      <p:pic>
        <p:nvPicPr>
          <p:cNvPr id="14" name="Bild 13" descr="pcca3_10samples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99" y="423728"/>
            <a:ext cx="3296374" cy="3296374"/>
          </a:xfrm>
          <a:prstGeom prst="rect">
            <a:avLst/>
          </a:prstGeom>
        </p:spPr>
      </p:pic>
      <p:pic>
        <p:nvPicPr>
          <p:cNvPr id="15" name="Bild 14" descr="pcca4_10samples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68" y="423728"/>
            <a:ext cx="3296374" cy="3296374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705533" y="1556"/>
            <a:ext cx="83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 1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092121" y="0"/>
            <a:ext cx="83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 2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349824" y="1556"/>
            <a:ext cx="83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 3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7701135" y="0"/>
            <a:ext cx="83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State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20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Noe</dc:creator>
  <cp:lastModifiedBy>Frank Noe</cp:lastModifiedBy>
  <cp:revision>1</cp:revision>
  <dcterms:created xsi:type="dcterms:W3CDTF">2015-08-28T00:48:36Z</dcterms:created>
  <dcterms:modified xsi:type="dcterms:W3CDTF">2015-08-28T00:52:19Z</dcterms:modified>
</cp:coreProperties>
</file>