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4B5D-D5D9-E84A-B54B-1A3D221C0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8A38D-B1D4-A64E-BEB3-5B4B4EA8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30F5-A1F0-DC48-8CB2-6A6EBC09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871B-BC6F-0A4A-812B-748FD28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C7F1-FD63-1B40-869B-D38FDF0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0B9-6A8C-3647-A1A8-D6BC224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21803-5339-EE46-AAC1-CC81165E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D7D4-C573-BF4C-9120-CD9E635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280B-70F8-7B42-B7A7-C7CE319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78C2-390E-8B4A-B0DA-F9538A67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FF780-E275-DF4E-8549-14BAFF5B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DAD1-9E01-8348-96E4-6DACE1D2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8C26-E000-6C46-AA6C-F090D952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07CE-B3A6-5340-A42F-9D7D4469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F1CA-3306-1947-8B38-A0E54FC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2F7F-F122-2F46-93C3-091C69EB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9FDF-AD09-CA40-994C-6B6CCCA5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C9A5-B160-FF4F-9BAC-90E3C58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D03A-F289-5C49-B857-20EC5E08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E8B5-8E8B-CC4E-A9E9-7CDC4D5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1AA7-EA60-DD44-9277-24948D2D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4FF1-76B9-1249-882C-AB3F2C9F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BE23-167C-6340-A6BD-34D3C9A6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A178-78AB-E843-8D63-AC0B4325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4A1C-C94E-4A43-946D-CE13F589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F259-690B-9442-914B-4AC84F6E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F8FC-003C-5F4C-BCC2-E8F7BBD09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40A9-D70F-814E-82EF-A04C7886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5CC-2C25-354A-BDE0-0B6A3F37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E6A8-BAD7-2045-81F4-4D692B31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A7F9-A16E-554F-B19C-3C90708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3DC1-8DA9-6145-BAB6-196FD91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A433-3649-6B42-8E7A-E156ED11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4777-BB52-CA4B-8B9D-B3BF8167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340A7-1441-B548-8FAC-853B10E9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D38B-4931-714A-AF37-4F1F2191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3DC24-814A-984D-9D64-2F466AFE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A23D-3FFD-3742-9207-4BDD3823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6957-2031-F044-9256-CE385A1D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3C6C-3A66-1744-A9A1-079AEC7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5E66D-329C-FC45-8F0C-51D1735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90119-657F-2745-BB45-CEE6D48E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87A0C-FD8D-5D4C-A381-B6D9EDF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3AD22-EC1C-5042-8F39-1B14D11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9B398-35D2-734B-B6EE-58A6A96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0313-3DC9-7C4C-953E-D4CF5104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06C4-3044-AB40-A0D1-B2B5A48C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C272-53F8-BA4C-B6C8-BE724ED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EFEF2-12AE-6344-9B30-D7A5306D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A81D-831F-C64D-A4F8-1D06F903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3587-B090-3747-AD6A-6C528F6A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225C-1B6B-1542-90C4-6FE2E2EE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F7E6-B911-0448-9836-31A3BD62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F58D0-DB2B-184E-90D4-526831D6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A2CE-CB7F-0B49-853B-7746A8F9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3B5F-3567-9D4A-9514-354C33D8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F46B-D3F4-B145-87BB-90169D72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F95C-06EC-0440-9F1F-5CA2B06C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6F93-481D-DB45-9B08-D7AED767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2678-5AEC-7A45-8228-69D658C5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9F16-83C0-0147-85DC-84ADE8A5A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27A7-91D9-A34B-A0F3-B3D1BF3548F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450E-E235-B745-A1B6-6A1A88C33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9725-7E1B-744F-8460-AFA376F8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02B464-2F29-8749-BBF5-DF1E5FBB4610}"/>
              </a:ext>
            </a:extLst>
          </p:cNvPr>
          <p:cNvSpPr txBox="1"/>
          <p:nvPr/>
        </p:nvSpPr>
        <p:spPr>
          <a:xfrm>
            <a:off x="480391" y="241101"/>
            <a:ext cx="11231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AC8AE-1184-584C-93FD-357166ED8708}"/>
              </a:ext>
            </a:extLst>
          </p:cNvPr>
          <p:cNvSpPr txBox="1"/>
          <p:nvPr/>
        </p:nvSpPr>
        <p:spPr>
          <a:xfrm>
            <a:off x="5305078" y="87142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Recipes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B5118-1C71-7545-A2A2-0F9BB3A2651C}"/>
              </a:ext>
            </a:extLst>
          </p:cNvPr>
          <p:cNvSpPr txBox="1"/>
          <p:nvPr/>
        </p:nvSpPr>
        <p:spPr>
          <a:xfrm>
            <a:off x="859870" y="1533600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F6DF8-CEBA-6C43-B128-379132A394AC}"/>
              </a:ext>
            </a:extLst>
          </p:cNvPr>
          <p:cNvSpPr txBox="1"/>
          <p:nvPr/>
        </p:nvSpPr>
        <p:spPr>
          <a:xfrm>
            <a:off x="2976995" y="1533600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29DEA-EF88-5E46-8010-058CA02BADC3}"/>
              </a:ext>
            </a:extLst>
          </p:cNvPr>
          <p:cNvSpPr txBox="1"/>
          <p:nvPr/>
        </p:nvSpPr>
        <p:spPr>
          <a:xfrm>
            <a:off x="5094120" y="1533599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00195-EDF4-194D-92FC-5C4C16DDCE1E}"/>
              </a:ext>
            </a:extLst>
          </p:cNvPr>
          <p:cNvSpPr txBox="1"/>
          <p:nvPr/>
        </p:nvSpPr>
        <p:spPr>
          <a:xfrm>
            <a:off x="7211245" y="1533598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357F0-4886-2044-9DE7-FE8ACA5D3432}"/>
              </a:ext>
            </a:extLst>
          </p:cNvPr>
          <p:cNvSpPr txBox="1"/>
          <p:nvPr/>
        </p:nvSpPr>
        <p:spPr>
          <a:xfrm>
            <a:off x="9244956" y="1533598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C9D4D-4D73-134B-9E86-6E98735CF088}"/>
              </a:ext>
            </a:extLst>
          </p:cNvPr>
          <p:cNvSpPr txBox="1"/>
          <p:nvPr/>
        </p:nvSpPr>
        <p:spPr>
          <a:xfrm>
            <a:off x="859870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DE5D2-9A37-5F4F-8039-E6BAB13C3860}"/>
              </a:ext>
            </a:extLst>
          </p:cNvPr>
          <p:cNvSpPr txBox="1"/>
          <p:nvPr/>
        </p:nvSpPr>
        <p:spPr>
          <a:xfrm>
            <a:off x="2976995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FA67A-4FE5-974A-BE07-D00ECB741F63}"/>
              </a:ext>
            </a:extLst>
          </p:cNvPr>
          <p:cNvSpPr txBox="1"/>
          <p:nvPr/>
        </p:nvSpPr>
        <p:spPr>
          <a:xfrm>
            <a:off x="5094120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C4E5-3508-CE40-A6DB-34BAC9B99DCF}"/>
              </a:ext>
            </a:extLst>
          </p:cNvPr>
          <p:cNvSpPr txBox="1"/>
          <p:nvPr/>
        </p:nvSpPr>
        <p:spPr>
          <a:xfrm>
            <a:off x="7211244" y="4144994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3BD42-895C-E647-A306-F64D69DD80B1}"/>
              </a:ext>
            </a:extLst>
          </p:cNvPr>
          <p:cNvSpPr txBox="1"/>
          <p:nvPr/>
        </p:nvSpPr>
        <p:spPr>
          <a:xfrm>
            <a:off x="9244955" y="4144993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C8025-498D-F945-8084-14397686E780}"/>
              </a:ext>
            </a:extLst>
          </p:cNvPr>
          <p:cNvSpPr txBox="1"/>
          <p:nvPr/>
        </p:nvSpPr>
        <p:spPr>
          <a:xfrm>
            <a:off x="9608455" y="871421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Recipe</a:t>
            </a:r>
          </a:p>
        </p:txBody>
      </p:sp>
    </p:spTree>
    <p:extLst>
      <p:ext uri="{BB962C8B-B14F-4D97-AF65-F5344CB8AC3E}">
        <p14:creationId xmlns:p14="http://schemas.microsoft.com/office/powerpoint/2010/main" val="42151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8CB51-AC94-8D47-9ECD-43425DCC7042}"/>
              </a:ext>
            </a:extLst>
          </p:cNvPr>
          <p:cNvSpPr txBox="1"/>
          <p:nvPr/>
        </p:nvSpPr>
        <p:spPr>
          <a:xfrm>
            <a:off x="139147" y="238538"/>
            <a:ext cx="11231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D2F05-68CA-844A-BD17-6F2B7DD4883E}"/>
              </a:ext>
            </a:extLst>
          </p:cNvPr>
          <p:cNvSpPr txBox="1"/>
          <p:nvPr/>
        </p:nvSpPr>
        <p:spPr>
          <a:xfrm>
            <a:off x="4798451" y="747853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710F0-B606-114B-915C-8C553FA0FA23}"/>
              </a:ext>
            </a:extLst>
          </p:cNvPr>
          <p:cNvSpPr txBox="1"/>
          <p:nvPr/>
        </p:nvSpPr>
        <p:spPr>
          <a:xfrm>
            <a:off x="8496346" y="1570670"/>
            <a:ext cx="18709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Image</a:t>
            </a:r>
          </a:p>
          <a:p>
            <a:r>
              <a:rPr lang="en-US" dirty="0">
                <a:highlight>
                  <a:srgbClr val="FFFF00"/>
                </a:highlight>
              </a:rPr>
              <a:t>Image </a:t>
            </a:r>
            <a:r>
              <a:rPr lang="en-US" dirty="0" err="1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 column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95373-E7FF-EA4B-841A-41C74C87C267}"/>
              </a:ext>
            </a:extLst>
          </p:cNvPr>
          <p:cNvSpPr txBox="1"/>
          <p:nvPr/>
        </p:nvSpPr>
        <p:spPr>
          <a:xfrm>
            <a:off x="3170584" y="1432170"/>
            <a:ext cx="512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Info – </a:t>
            </a:r>
            <a:r>
              <a:rPr lang="en-US" dirty="0">
                <a:highlight>
                  <a:srgbClr val="FFFF00"/>
                </a:highlight>
              </a:rPr>
              <a:t>name column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D96C-5848-7C4E-8AFE-5DD5AD69D3E7}"/>
              </a:ext>
            </a:extLst>
          </p:cNvPr>
          <p:cNvSpPr txBox="1"/>
          <p:nvPr/>
        </p:nvSpPr>
        <p:spPr>
          <a:xfrm>
            <a:off x="604498" y="747853"/>
            <a:ext cx="3003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 to all recipes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C2CE-DA0A-2E45-BDBF-F7AB853EB269}"/>
              </a:ext>
            </a:extLst>
          </p:cNvPr>
          <p:cNvSpPr txBox="1"/>
          <p:nvPr/>
        </p:nvSpPr>
        <p:spPr>
          <a:xfrm>
            <a:off x="8496346" y="3555828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Recipe?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6C818-CA5A-F440-BE30-C1BA85FDB55C}"/>
              </a:ext>
            </a:extLst>
          </p:cNvPr>
          <p:cNvSpPr txBox="1"/>
          <p:nvPr/>
        </p:nvSpPr>
        <p:spPr>
          <a:xfrm>
            <a:off x="8496345" y="4103130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Recipe?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A0620-4BA1-D049-B86D-3B723ED7BB20}"/>
              </a:ext>
            </a:extLst>
          </p:cNvPr>
          <p:cNvSpPr txBox="1"/>
          <p:nvPr/>
        </p:nvSpPr>
        <p:spPr>
          <a:xfrm>
            <a:off x="3372410" y="2170834"/>
            <a:ext cx="44247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Ingredients List – </a:t>
            </a:r>
            <a:r>
              <a:rPr lang="en-US" dirty="0">
                <a:highlight>
                  <a:srgbClr val="FFFF00"/>
                </a:highlight>
              </a:rPr>
              <a:t>ingredients column</a:t>
            </a:r>
          </a:p>
          <a:p>
            <a:r>
              <a:rPr lang="en-US" dirty="0"/>
              <a:t>[Array of objects*]</a:t>
            </a:r>
          </a:p>
          <a:p>
            <a:r>
              <a:rPr lang="en-US" dirty="0"/>
              <a:t>*{ingredient name: a,</a:t>
            </a:r>
          </a:p>
          <a:p>
            <a:r>
              <a:rPr lang="en-US" dirty="0"/>
              <a:t>Ingredient quantity: b,</a:t>
            </a:r>
          </a:p>
          <a:p>
            <a:r>
              <a:rPr lang="en-US" dirty="0"/>
              <a:t>Ingredient unit of measure: c}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F1AE-F4B1-4743-9B04-2A17F70EDAC7}"/>
              </a:ext>
            </a:extLst>
          </p:cNvPr>
          <p:cNvSpPr txBox="1"/>
          <p:nvPr/>
        </p:nvSpPr>
        <p:spPr>
          <a:xfrm>
            <a:off x="3372411" y="3912968"/>
            <a:ext cx="36585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Instructions - </a:t>
            </a:r>
            <a:r>
              <a:rPr lang="en-US" dirty="0">
                <a:highlight>
                  <a:srgbClr val="FFFF00"/>
                </a:highlight>
              </a:rPr>
              <a:t>inst. column</a:t>
            </a:r>
          </a:p>
          <a:p>
            <a:r>
              <a:rPr lang="en-US" dirty="0"/>
              <a:t>[Array of steps* to follow]</a:t>
            </a:r>
          </a:p>
          <a:p>
            <a:r>
              <a:rPr lang="en-US" dirty="0"/>
              <a:t>*{String of each instructions step}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EBE7E-5F8B-B848-8070-C0490E572EB8}"/>
              </a:ext>
            </a:extLst>
          </p:cNvPr>
          <p:cNvSpPr txBox="1"/>
          <p:nvPr/>
        </p:nvSpPr>
        <p:spPr>
          <a:xfrm>
            <a:off x="463471" y="1432169"/>
            <a:ext cx="1743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Models:</a:t>
            </a:r>
          </a:p>
          <a:p>
            <a:r>
              <a:rPr lang="en-US" dirty="0">
                <a:highlight>
                  <a:srgbClr val="FFFF00"/>
                </a:highlight>
              </a:rPr>
              <a:t>1 user</a:t>
            </a:r>
          </a:p>
          <a:p>
            <a:r>
              <a:rPr lang="en-US" dirty="0">
                <a:highlight>
                  <a:srgbClr val="FFFF00"/>
                </a:highlight>
              </a:rPr>
              <a:t>Many recipes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6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184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Salsbery Scott J</dc:creator>
  <cp:lastModifiedBy>Salsbery Scott J</cp:lastModifiedBy>
  <cp:revision>6</cp:revision>
  <dcterms:created xsi:type="dcterms:W3CDTF">2021-03-11T21:08:29Z</dcterms:created>
  <dcterms:modified xsi:type="dcterms:W3CDTF">2021-03-15T14:49:26Z</dcterms:modified>
</cp:coreProperties>
</file>