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value differentiation; address common objections about pricing.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testimonial to build credibility; mention specific metrics when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Solution Comparison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828800" cy="91440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645920"/>
          <a:ext cx="7315200" cy="27432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Feature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Basic Plan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Pro Plan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Enterprise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Users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25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Unlimited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Storage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10GB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100GB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1TB+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Support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Email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24/7 Chat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Dedicated CSM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Integrations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50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Custom APIs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645920"/>
          <a:ext cx="7315200" cy="54864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5486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Feature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Basic Plan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Pro Plan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Segoe UI" pitchFamily="34" charset="0"/>
                          <a:ea typeface="Segoe UI" pitchFamily="34" charset="-122"/>
                          <a:cs typeface="Segoe UI" pitchFamily="34" charset="-120"/>
                        </a:rPr>
                        <a:t>Enterprise</a:t>
                      </a:r>
                      <a:endParaRPr lang="en-US" sz="1400" dirty="0">
                        <a:latin typeface="Segoe UI" charset="0"/>
                        <a:ea typeface="Segoe UI" charset="0"/>
                        <a:cs typeface="Segoe UI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B8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Customer Success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828800" cy="91440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14400" y="1828800"/>
            <a:ext cx="7315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"This platform transformed our workflow efficiency by 40 in the first quarter. The ROI was immediate and measurable."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14400" y="4114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— Sarah Chen, VP of Operations, TechCorp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Comparison</dc:title>
  <dc:subject>Comparison &amp; Testimonial</dc:subject>
  <dc:creator>AI PowerPoint Generator</dc:creator>
  <cp:lastModifiedBy>AI PowerPoint Generator</cp:lastModifiedBy>
  <cp:revision>1</cp:revision>
  <dcterms:created xsi:type="dcterms:W3CDTF">2025-08-20T14:44:38Z</dcterms:created>
  <dcterms:modified xsi:type="dcterms:W3CDTF">2025-08-20T14:44:38Z</dcterms:modified>
</cp:coreProperties>
</file>