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720" ContentType="image/720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image area to set tone; placeholder image URL used in this sample.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Balance execution detail with clear outcomes; align to leadership priorities.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720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Vision  Positioning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4" name="Image 0" descr="https://picsum.photos/1280/720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029200" y="1463040"/>
            <a:ext cx="3657600" cy="2057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146304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Design-led experience with measurable ROI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Enterprise-grade security and governance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Ecosystem integrations and open APIs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Plan Next 3 Quarters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91440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5760" y="1371600"/>
            <a:ext cx="3840480" cy="3383280"/>
          </a:xfrm>
          <a:prstGeom prst="rect">
            <a:avLst>
              <a:gd name="adj" fmla="val 2703"/>
            </a:avLst>
          </a:prstGeom>
          <a:solidFill>
            <a:srgbClr val="FFFFFF"/>
          </a:solidFill>
          <a:ln w="12700">
            <a:solidFill>
              <a:srgbClr val="3B82F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548640" y="1645920"/>
            <a:ext cx="3474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Near Term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548640" y="228600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Onboard key design partners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Ship insights dashboards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Expand SSO/SAML coverage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4480560" y="1371600"/>
            <a:ext cx="3840480" cy="3383280"/>
          </a:xfrm>
          <a:prstGeom prst="rect">
            <a:avLst>
              <a:gd name="adj" fmla="val 2703"/>
            </a:avLst>
          </a:prstGeom>
          <a:solidFill>
            <a:srgbClr val="FFFFFF"/>
          </a:solidFill>
          <a:ln w="12700">
            <a:solidFill>
              <a:srgbClr val="3B82F6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663440" y="1645920"/>
            <a:ext cx="3474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Mid Term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4663440" y="228600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Launch marketplace beta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Regional data residency</a:t>
            </a:r>
            <a:pPr algn="l" marL="342900" indent="-342900">
              <a:buSzPct val="100000"/>
              <a:buChar char="•"/>
            </a:pPr>
            <a:r>
              <a:rPr lang="en-US" sz="160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 SLAs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Vision &amp; Positioning</dc:title>
  <dc:subject>Vision &amp; Plan</dc:subject>
  <dc:creator>AI PowerPoint Generator</dc:creator>
  <cp:lastModifiedBy>AI PowerPoint Generator</cp:lastModifiedBy>
  <cp:revision>1</cp:revision>
  <dcterms:created xsi:type="dcterms:W3CDTF">2025-08-20T14:44:38Z</dcterms:created>
  <dcterms:modified xsi:type="dcterms:W3CDTF">2025-08-20T14:44:38Z</dcterms:modified>
</cp:coreProperties>
</file>