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each milestone; emphasize dependencies and risk mitigation.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iterative nature; each step informs the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Product Roadmap Timeline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91440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14400" y="1920240"/>
            <a:ext cx="73152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737360" y="1828800"/>
            <a:ext cx="182880" cy="182880"/>
          </a:xfrm>
          <a:prstGeom prst="ellipse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371600" y="11887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Q1 2024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371600" y="219456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Beta Launch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371600" y="25603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Core features ready for testing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3566160" y="1828800"/>
            <a:ext cx="182880" cy="182880"/>
          </a:xfrm>
          <a:prstGeom prst="ellipse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200400" y="11887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Q2 2024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3200400" y="219456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Public Release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3200400" y="25603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General availability with full feature set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5394960" y="1828800"/>
            <a:ext cx="182880" cy="182880"/>
          </a:xfrm>
          <a:prstGeom prst="ellipse">
            <a:avLst/>
          </a:prstGeom>
          <a:solidFill>
            <a:srgbClr val="3B82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029200" y="11887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Q3 2024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5029200" y="219456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Enterprise Features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5029200" y="25603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Advanced security and compliance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7223760" y="1828800"/>
            <a:ext cx="182880" cy="182880"/>
          </a:xfrm>
          <a:prstGeom prst="ellipse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858000" y="11887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Q4 2024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6858000" y="219456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Global Expansion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6858000" y="25603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Multi-region deployment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Implementation Process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91440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97280" y="1920240"/>
            <a:ext cx="1097280" cy="731520"/>
          </a:xfrm>
          <a:prstGeom prst="rect">
            <a:avLst>
              <a:gd name="adj" fmla="val 12500"/>
            </a:avLst>
          </a:prstGeom>
          <a:solidFill>
            <a:srgbClr val="1E40AF"/>
          </a:solidFill>
          <a:ln w="25400">
            <a:solidFill>
              <a:srgbClr val="3B82F6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97280" y="1920240"/>
            <a:ext cx="10972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283464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914400" y="3200400"/>
            <a:ext cx="146304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Market analysis and user interviews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2286000" y="2194560"/>
            <a:ext cx="365760" cy="182880"/>
          </a:xfrm>
          <a:prstGeom prst="rightArrow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60320" y="1920240"/>
            <a:ext cx="1097280" cy="731520"/>
          </a:xfrm>
          <a:prstGeom prst="rect">
            <a:avLst>
              <a:gd name="adj" fmla="val 12500"/>
            </a:avLst>
          </a:prstGeom>
          <a:solidFill>
            <a:srgbClr val="1E40AF"/>
          </a:solidFill>
          <a:ln w="25400">
            <a:solidFill>
              <a:srgbClr val="3B82F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560320" y="1920240"/>
            <a:ext cx="10972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2377440" y="283464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Design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2377440" y="3200400"/>
            <a:ext cx="146304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Product specification and prototyping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3749040" y="2194560"/>
            <a:ext cx="365760" cy="182880"/>
          </a:xfrm>
          <a:prstGeom prst="rightArrow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4023360" y="1920240"/>
            <a:ext cx="1097280" cy="731520"/>
          </a:xfrm>
          <a:prstGeom prst="rect">
            <a:avLst>
              <a:gd name="adj" fmla="val 12500"/>
            </a:avLst>
          </a:prstGeom>
          <a:solidFill>
            <a:srgbClr val="1E40AF"/>
          </a:solidFill>
          <a:ln w="25400">
            <a:solidFill>
              <a:srgbClr val="3B82F6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023360" y="1920240"/>
            <a:ext cx="10972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3840480" y="283464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Build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3840480" y="3200400"/>
            <a:ext cx="146304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Development and quality assurance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5212080" y="2194560"/>
            <a:ext cx="365760" cy="182880"/>
          </a:xfrm>
          <a:prstGeom prst="rightArrow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5486400" y="1920240"/>
            <a:ext cx="1097280" cy="731520"/>
          </a:xfrm>
          <a:prstGeom prst="rect">
            <a:avLst>
              <a:gd name="adj" fmla="val 12500"/>
            </a:avLst>
          </a:prstGeom>
          <a:solidFill>
            <a:srgbClr val="1E40AF"/>
          </a:solidFill>
          <a:ln w="25400">
            <a:solidFill>
              <a:srgbClr val="3B82F6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5486400" y="1920240"/>
            <a:ext cx="10972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2000" dirty="0"/>
          </a:p>
        </p:txBody>
      </p:sp>
      <p:sp>
        <p:nvSpPr>
          <p:cNvPr id="21" name="Text 19"/>
          <p:cNvSpPr/>
          <p:nvPr/>
        </p:nvSpPr>
        <p:spPr>
          <a:xfrm>
            <a:off x="5303520" y="283464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Launch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5303520" y="3200400"/>
            <a:ext cx="146304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Marketing campaign and user onboarding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6675120" y="2194560"/>
            <a:ext cx="365760" cy="182880"/>
          </a:xfrm>
          <a:prstGeom prst="rightArrow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6949440" y="1920240"/>
            <a:ext cx="1097280" cy="731520"/>
          </a:xfrm>
          <a:prstGeom prst="rect">
            <a:avLst>
              <a:gd name="adj" fmla="val 12500"/>
            </a:avLst>
          </a:prstGeom>
          <a:solidFill>
            <a:srgbClr val="1E40AF"/>
          </a:solidFill>
          <a:ln w="25400">
            <a:solidFill>
              <a:srgbClr val="3B82F6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6949440" y="1920240"/>
            <a:ext cx="10972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2000" dirty="0"/>
          </a:p>
        </p:txBody>
      </p:sp>
      <p:sp>
        <p:nvSpPr>
          <p:cNvPr id="26" name="Text 24"/>
          <p:cNvSpPr/>
          <p:nvPr/>
        </p:nvSpPr>
        <p:spPr>
          <a:xfrm>
            <a:off x="6766560" y="283464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Scale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6766560" y="3200400"/>
            <a:ext cx="146304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Growth optimization and expansion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 Timeline</dc:title>
  <dc:subject>Timeline &amp; Process</dc:subject>
  <dc:creator>AI PowerPoint Generator</dc:creator>
  <cp:lastModifiedBy>AI PowerPoint Generator</cp:lastModifiedBy>
  <cp:revision>1</cp:revision>
  <dcterms:created xsi:type="dcterms:W3CDTF">2025-08-20T14:44:38Z</dcterms:created>
  <dcterms:modified xsi:type="dcterms:W3CDTF">2025-08-20T14:44:38Z</dcterms:modified>
</cp:coreProperties>
</file>