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8072"/>
  <p:notesSz cx="5148072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=== SLIDE 1 OF 5 ===
Title: NYC's Top 5 Dining Experiences: Unforgettable Culinary Journeys
Layout: title
📋 PRESENTATION GUIDANCE:
• Start with a clear introduction of the slide topic
• Maintain eye contact with the audience
• Use gestures to emphasize key points
📖 PARAGRAPH CONTENT:
• Read naturally, don't rush through the content
• Pause at key transitions
♿ ACCESSIBILITY REMINDERS:
• Describe visual elements for visually impaired audience members
• Speak clearly and at moderate 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=== SLIDE 2 OF 5 ===
Title: Fine Dining Excellence
Layout: title-bullets
📋 PRESENTATION GUIDANCE:
• Start with a clear introduction of the slide topic
• Maintain eye contact with the audience
• Use gestures to emphasize key points
🎯 KEY POINTS TO EMPHASIZE:
• Point 1: Le Bernardin: Michelin 3-star seafood perfection with Chef Eric Ripert's innovative techniques
• Point 2: Eleven Madison Park: Plant-based tasting menu that redefines luxury dining
• Point 3: Per Se: Thomas Keller's meticulous French cuisine with Central Park views
• Point 4: Daniel: Classic French elegance in a sophisticated Upper East Side setting
• Point 5: Jean-Georges: Contemporary French with Asian influences by Jean-Georges Vongerichten
♿ ACCESSIBILITY REMINDERS:
• Describe visual elements for visually impaired audience members
• Speak clearly and at moderate 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=== SLIDE 3 OF 5 ===
Title: Unique Dining Concepts
Layout: two-column
📋 PRESENTATION GUIDANCE:
• Start with a clear introduction of the slide topic
• Maintain eye contact with the audience
• Use gestures to emphasize key points
🎯 KEY POINTS TO EMPHASIZE:
• Point 1: Immersive theatrical dining
• Point 2: Chef's table experiences
• Point 3: Wine pairing perfection
• Point 4: Seasonal menu innovations
• Point 5: Architectural dining spaces
📖 PARAGRAPH CONTENT:
• Read naturally, don't rush through the content
• Pause at key transitions
♿ ACCESSIBILITY REMINDERS:
• Describe visual elements for visually impaired audience members
• Speak clearly and at moderate 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=== SLIDE 4 OF 5 ===
Title: Culinary Statistics
Layout: chart
📋 PRESENTATION GUIDANCE:
• Start with a clear introduction of the slide topic
• Maintain eye contact with the audience
• Use gestures to emphasize key points
🎯 KEY POINTS TO EMPHASIZE:
• Point 1: Michelin Stars: 25 restaurants
• Point 2: Average Price: $200 per person
• Point 3: Reservation Wait: 2-3 months
• Point 4: Customer Satisfaction: 95%
📊 CHART PRESENTATION TIPS:
• Point to specific data points while speaking
• Explain the "so what" - why this data matters
♿ ACCESSIBILITY REMINDERS:
• Describe visual elements for visually impaired audience members
• Speak clearly and at moderate 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=== SLIDE 5 OF 5 ===
Title: Restaurant Comparison
Layout: comparison-table
📋 PRESENTATION GUIDANCE:
• Start with a clear introduction of the slide topic
• Maintain eye contact with the audience
• Use gestures to emphasize key points
🎯 KEY POINTS TO EMPHASIZE:
• Point 1: Le Bernardin: Seafood focus with 3 Michelin stars and $300 average price
• Point 2: Eleven Madison Park: Plant-based menu with 3 Michelin stars and $350 average price
• Point 3: Per Se: French cuisine with 3 Michelin stars and $400 average price
♿ ACCESSIBILITY REMINDERS:
• Describe visual elements for visually impaired audience members
• Speak clearly and at moderate 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 standalone="yes"?>
<p:sld xmlns:a="http://schemas.openxmlformats.org/drawingml/2006/main" xmlns:r="http://schemas.openxmlformats.org/officeDocument/2006/relationships" xmlns:p="http://schemas.openxmlformats.org/presentationml/2006/main"><p:cSld name="Slide 1"><p:bg><p:bgPr><a:solidFill><a:srgbClr val="FFFFFF"/></a:solidFill></p:bgPr></p:bg><p:spTree><p:nvGrpSpPr><p:cNvPr id="1" name=""/><p:cNvGrpSpPr/><p:nvPr/></p:nvGrpSpPr><p:grpSpPr><a:xfrm><a:off x="0" y="0"/><a:ext cx="0" cy="0"/><a:chOff x="0" y="0"/><a:chExt cx="0" cy="0"/></a:xfrm></p:grpSpPr><p:sp><p:nvSpPr><p:cNvPr id="2" name="Text 0"></p:cNvPr><p:cNvSpPr/><p:nvPr></p:nvPr></p:nvSpPr><p:spPr><a:xfrm><a:off x="640080" y="1920240"/><a:ext cx="7863840" cy="1097280"/></a:xfrm><a:prstGeom prst="rect"><a:avLst></a:avLst></a:prstGeom><a:noFill/><a:ln></a:ln></p:spPr><p:txBody><a:bodyPr wrap="square" rtlCol="0" anchor="ctr"></a:bodyPr><a:lstStyle/><a:p><a:pPr algn="ctr" indent="0" marL="0"><a:buNone/></a:pPr><a:r><a:rPr lang="en-US" sz="3200" b="1" dirty="0"><a:solidFill><a:srgbClr val="333333"/></a:solidFill><a:latin typeface=""Inter var", "SF Pro Display", system-ui, -apple-system, BlinkMacSystemFont, "Segoe UI", Roboto, sans-serif" pitchFamily="34" charset="0"/><a:ea typeface=""Inter var", "SF Pro Display", system-ui, -apple-system, BlinkMacSystemFont, "Segoe UI", Roboto, sans-serif" pitchFamily="34" charset="-122"/><a:cs typeface=""Inter var", "SF Pro Display", system-ui, -apple-system, BlinkMacSystemFont, "Segoe UI", Roboto, sans-serif" pitchFamily="34" charset="-120"/></a:rPr><a:t>NYC&apos;s Top 5 Dining Experiences: Unforgettable Culinary Journeys</a:t></a:r><a:endParaRPr lang="en-US" sz="3200" dirty="0"/></a:p></p:txBody></p:sp><p:sp><p:nvSpPr><p:cNvPr id="3" name="Text 1"></p:cNvPr><p:cNvSpPr/><p:nvPr></p:nvPr></p:nvSpPr><p:spPr><a:xfrm><a:off x="640080" y="3291840"/><a:ext cx="7863840" cy="731520"/></a:xfrm><a:prstGeom prst="rect"><a:avLst></a:avLst></a:prstGeom><a:noFill/><a:ln></a:ln></p:spPr><p:txBody><a:bodyPr wrap="square" rtlCol="0" anchor="ctr"></a:bodyPr><a:lstStyle/><a:p><a:pPr algn="ctr" indent="0" marL="0"><a:buNone/></a:pPr><a:r><a:rPr lang="en-US" sz="1600" dirty="0"><a:solidFill><a:srgbClr val="666666"/></a:solidFill><a:latin typeface=""Inter var", "SF Pro Text", system-ui, -apple-system, BlinkMacSystemFont, "Segoe UI", Roboto, sans-serif" pitchFamily="34" charset="0"/><a:ea typeface=""Inter var", "SF Pro Text", system-ui, -apple-system, BlinkMacSystemFont, "Segoe UI", Roboto, sans-serif" pitchFamily="34" charset="-122"/><a:cs typeface=""Inter var", "SF Pro Text", system-ui, -apple-system, BlinkMacSystemFont, "Segoe UI", Roboto, sans-serif" pitchFamily="34" charset="-120"/></a:rPr><a:t>Discover the most extraordinary dining experiences that define New York City&apos;s culinary landscape</a:t></a:r><a:endParaRPr lang="en-US" sz="1600" dirty="0"/></a:p></p:txBody></p:sp><p:sp><p:nvSpPr><p:cNvPr id="4" name="Shape 2"></p:cNvPr><p:cNvSpPr/><p:nvPr></p:nvPr></p:nvSpPr><p:spPr><a:xfrm><a:off x="3657600" y="1737360"/><a:ext cx="1828800" cy="45720"/></a:xfrm><a:prstGeom prst="rect"><a:avLst></a:avLst></a:prstGeom><a:solidFill><a:srgbClr val="F59E0B"/></a:solidFill><a:ln w="12700"><a:solidFill><a:srgbClr val="333333"/></a:solidFill><a:prstDash val="solid"/></a:ln></p:spPr></p:sp><p:sp><p:nvSpPr><p:cNvPr id="5" name="Text 3"></p:cNvPr><p:cNvSpPr/><p:nvPr></p:nvPr></p:nvSpPr><p:spPr><a:xfrm><a:off x="8229600" y="4782312"/><a:ext cx="731520" cy="274320"/></a:xfrm><a:prstGeom prst="rect"><a:avLst></a:avLst></a:prstGeom><a:noFill/><a:ln></a:ln></p:spPr><p:txBody><a:bodyPr wrap="square" rtlCol="0" anchor="ctr"></a:bodyPr><a:lstStyle/><a:p><a:pPr algn="r" indent="0" marL="0"><a:buNone/></a:pPr><a:r><a:rPr lang="en-US" sz="1000" dirty="0"><a:solidFill><a:srgbClr val="666666"/></a:solidFill><a:latin typeface=""Inter var", "SF Pro Text", system-ui, -apple-system, BlinkMacSystemFont, "Segoe UI", Roboto, sans-serif" pitchFamily="34" charset="0"/><a:ea typeface=""Inter var", "SF Pro Text", system-ui, -apple-system, BlinkMacSystemFont, "Segoe UI", Roboto, sans-serif" pitchFamily="34" charset="-122"/><a:cs typeface=""Inter var", "SF Pro Text", system-ui, -apple-system, BlinkMacSystemFont, "Segoe UI", Roboto, sans-serif" pitchFamily="34" charset="-120"/></a:rPr><a:t>1 / 5</a:t></a:r><a:endParaRPr lang="en-US" sz="1000" dirty="0"/></a:p></p:txBody></p:sp></p:spTree></p:cSld><p:clrMapOvr><a:masterClrMapping/></p:clrMapOvr></p:sld>
</file>

<file path=ppt/slides/slide2.xml><?xml version="1.0" encoding="UTF-8" standalone="yes"?>
<p:sld xmlns:a="http://schemas.openxmlformats.org/drawingml/2006/main" xmlns:r="http://schemas.openxmlformats.org/officeDocument/2006/relationships" xmlns:p="http://schemas.openxmlformats.org/presentationml/2006/main"><p:cSld name="Slide 2"><p:bg><p:bgPr><a:solidFill><a:srgbClr val="FFFFFF"/></a:solidFill></p:bgPr></p:bg><p:spTree><p:nvGrpSpPr><p:cNvPr id="1" name=""/><p:cNvGrpSpPr/><p:nvPr/></p:nvGrpSpPr><p:grpSpPr><a:xfrm><a:off x="0" y="0"/><a:ext cx="0" cy="0"/><a:chOff x="0" y="0"/><a:chExt cx="0" cy="0"/></a:xfrm></p:grpSpPr><p:sp><p:nvSpPr><p:cNvPr id="2" name="Text 0"></p:cNvPr><p:cNvSpPr/><p:nvPr></p:nvPr></p:nvSpPr><p:spPr><a:xfrm><a:off x="640080" y="548640"/><a:ext cx="7863840" cy="731520"/></a:xfrm><a:prstGeom prst="rect"><a:avLst></a:avLst></a:prstGeom><a:noFill/><a:ln></a:ln></p:spPr><p:txBody><a:bodyPr wrap="square" rtlCol="0" anchor="ctr"></a:bodyPr><a:lstStyle/><a:p><a:pPr indent="0" marL="0"><a:buNone/></a:pPr><a:r><a:rPr lang="en-US" sz="3200" b="1" dirty="0"><a:solidFill><a:srgbClr val="333333"/></a:solidFill><a:latin typeface=""Inter var", "SF Pro Display", system-ui, -apple-system, BlinkMacSystemFont, "Segoe UI", Roboto, sans-serif" pitchFamily="34" charset="0"/><a:ea typeface=""Inter var", "SF Pro Display", system-ui, -apple-system, BlinkMacSystemFont, "Segoe UI", Roboto, sans-serif" pitchFamily="34" charset="-122"/><a:cs typeface=""Inter var", "SF Pro Display", system-ui, -apple-system, BlinkMacSystemFont, "Segoe UI", Roboto, sans-serif" pitchFamily="34" charset="-120"/></a:rPr><a:t>Fine Dining Excellence</a:t></a:r><a:endParaRPr lang="en-US" sz="3200" dirty="0"/></a:p></p:txBody></p:sp><p:sp><p:nvSpPr><p:cNvPr id="3" name="Text 1"></p:cNvPr><p:cNvSpPr/><p:nvPr></p:nvPr></p:nvSpPr><p:spPr><a:xfrm><a:off x="640080" y="1645920"/><a:ext cx="7863840" cy="1828800"/></a:xfrm><a:prstGeom prst="rect"><a:avLst></a:avLst></a:prstGeom><a:noFill/><a:ln></a:ln></p:spPr><p:txBody><a:bodyPr wrap="square" rtlCol="0" anchor="t"></a:bodyPr><a:lstStyle/><a:p><a:pPr indent="0" marL="0"><a:buNone/></a:pPr><a:r><a:rPr lang="en-US" sz="1500" dirty="0"><a:solidFill><a:srgbClr val="333333"/></a:solidFill><a:latin typeface=""Inter var", "SF Pro Text", system-ui, -apple-system, BlinkMacSystemFont, "Segoe UI", Roboto, sans-serif" pitchFamily="34" charset="0"/><a:ea typeface=""Inter var", "SF Pro Text", system-ui, -apple-system, BlinkMacSystemFont, "Segoe UI", Roboto, sans-serif" pitchFamily="34" charset="-122"/><a:cs typeface=""Inter var", "SF Pro Text", system-ui, -apple-system, BlinkMacSystemFont, "Segoe UI", Roboto, sans-serif" pitchFamily="34" charset="-120"/></a:rPr><a:t>• Le Bernardin: Michelin 3-star seafood perfection with Chef Eric Ripert&apos;s innovative techniques</a:t></a:r><a:endParaRPr lang="en-US" sz="1500" dirty="0"/></a:p><a:p><a:pPr indent="0" marL="0"><a:buNone/></a:pPr><a:r><a:rPr lang="en-US" sz="1500" dirty="0"><a:solidFill><a:srgbClr val="333333"/></a:solidFill><a:latin typeface=""Inter var", "SF Pro Text", system-ui, -apple-system, BlinkMacSystemFont, "Segoe UI", Roboto, sans-serif" pitchFamily="34" charset="0"/><a:ea typeface=""Inter var", "SF Pro Text", system-ui, -apple-system, BlinkMacSystemFont, "Segoe UI", Roboto, sans-serif" pitchFamily="34" charset="-122"/><a:cs typeface=""Inter var", "SF Pro Text", system-ui, -apple-system, BlinkMacSystemFont, "Segoe UI", Roboto, sans-serif" pitchFamily="34" charset="-120"/></a:rPr><a:t>• Eleven Madison Park: Plant-based tasting menu that redefines luxury dining</a:t></a:r><a:endParaRPr lang="en-US" sz="1500" dirty="0"/></a:p><a:p><a:pPr indent="0" marL="0"><a:buNone/></a:pPr><a:r><a:rPr lang="en-US" sz="1500" dirty="0"><a:solidFill><a:srgbClr val="333333"/></a:solidFill><a:latin typeface=""Inter var", "SF Pro Text", system-ui, -apple-system, BlinkMacSystemFont, "Segoe UI", Roboto, sans-serif" pitchFamily="34" charset="0"/><a:ea typeface=""Inter var", "SF Pro Text", system-ui, -apple-system, BlinkMacSystemFont, "Segoe UI", Roboto, sans-serif" pitchFamily="34" charset="-122"/><a:cs typeface=""Inter var", "SF Pro Text", system-ui, -apple-system, BlinkMacSystemFont, "Segoe UI", Roboto, sans-serif" pitchFamily="34" charset="-120"/></a:rPr><a:t>• Per Se: Thomas Keller&apos;s meticulous French cuisine with Central Park views</a:t></a:r><a:endParaRPr lang="en-US" sz="1500" dirty="0"/></a:p><a:p><a:pPr indent="0" marL="0"><a:buNone/></a:pPr><a:r><a:rPr lang="en-US" sz="1500" dirty="0"><a:solidFill><a:srgbClr val="333333"/></a:solidFill><a:latin typeface=""Inter var", "SF Pro Text", system-ui, -apple-system, BlinkMacSystemFont, "Segoe UI", Roboto, sans-serif" pitchFamily="34" charset="0"/><a:ea typeface=""Inter var", "SF Pro Text", system-ui, -apple-system, BlinkMacSystemFont, "Segoe UI", Roboto, sans-serif" pitchFamily="34" charset="-122"/><a:cs typeface=""Inter var", "SF Pro Text", system-ui, -apple-system, BlinkMacSystemFont, "Segoe UI", Roboto, sans-serif" pitchFamily="34" charset="-120"/></a:rPr><a:t>• Daniel: Classic French elegance in a sophisticated Upper East Side setting</a:t></a:r><a:endParaRPr lang="en-US" sz="1500" dirty="0"/></a:p><a:p><a:pPr indent="0" marL="0"><a:buNone/></a:pPr><a:r><a:rPr lang="en-US" sz="1500" dirty="0"><a:solidFill><a:srgbClr val="333333"/></a:solidFill><a:latin typeface=""Inter var", "SF Pro Text", system-ui, -apple-system, BlinkMacSystemFont, "Segoe UI", Roboto, sans-serif" pitchFamily="34" charset="0"/><a:ea typeface=""Inter var", "SF Pro Text", system-ui, -apple-system, BlinkMacSystemFont, "Segoe UI", Roboto, sans-serif" pitchFamily="34" charset="-122"/><a:cs typeface=""Inter var", "SF Pro Text", system-ui, -apple-system, BlinkMacSystemFont, "Segoe UI", Roboto, sans-serif" pitchFamily="34" charset="-120"/></a:rPr><a:t>• Jean-Georges: Contemporary French with Asian influences by Jean-Georges Vongerichten</a:t></a:r><a:endParaRPr lang="en-US" sz="1500" dirty="0"/></a:p></p:txBody></p:sp><p:sp><p:nvSpPr><p:cNvPr id="4" name="Text 2"></p:cNvPr><p:cNvSpPr/><p:nvPr></p:nvPr></p:nvSpPr><p:spPr><a:xfrm><a:off x="8229600" y="4782312"/><a:ext cx="731520" cy="274320"/></a:xfrm><a:prstGeom prst="rect"><a:avLst></a:avLst></a:prstGeom><a:noFill/><a:ln></a:ln></p:spPr><p:txBody><a:bodyPr wrap="square" rtlCol="0" anchor="ctr"></a:bodyPr><a:lstStyle/><a:p><a:pPr algn="r" indent="0" marL="0"><a:buNone/></a:pPr><a:r><a:rPr lang="en-US" sz="1000" dirty="0"><a:solidFill><a:srgbClr val="666666"/></a:solidFill><a:latin typeface=""Inter var", "SF Pro Text", system-ui, -apple-system, BlinkMacSystemFont, "Segoe UI", Roboto, sans-serif" pitchFamily="34" charset="0"/><a:ea typeface=""Inter var", "SF Pro Text", system-ui, -apple-system, BlinkMacSystemFont, "Segoe UI", Roboto, sans-serif" pitchFamily="34" charset="-122"/><a:cs typeface=""Inter var", "SF Pro Text", system-ui, -apple-system, BlinkMacSystemFont, "Segoe UI", Roboto, sans-serif" pitchFamily="34" charset="-120"/></a:rPr><a:t>2 / 5</a:t></a:r><a:endParaRPr lang="en-US" sz="1000" dirty="0"/></a:p></p:txBody></p:sp></p:spTree></p:cSld><p:clrMapOvr><a:masterClrMapping/></p:clrMapOvr></p:sld>
</file>

<file path=ppt/slides/slide3.xml><?xml version="1.0" encoding="UTF-8" standalone="yes"?>
<p:sld xmlns:a="http://schemas.openxmlformats.org/drawingml/2006/main" xmlns:r="http://schemas.openxmlformats.org/officeDocument/2006/relationships" xmlns:p="http://schemas.openxmlformats.org/presentationml/2006/main"><p:cSld name="Slide 3"><p:bg><p:bgPr><a:solidFill><a:srgbClr val="FFFFFF"/></a:solidFill></p:bgPr></p:bg><p:spTree><p:nvGrpSpPr><p:cNvPr id="1" name=""/><p:cNvGrpSpPr/><p:nvPr/></p:nvGrpSpPr><p:grpSpPr><a:xfrm><a:off x="0" y="0"/><a:ext cx="0" cy="0"/><a:chOff x="0" y="0"/><a:chExt cx="0" cy="0"/></a:xfrm></p:grpSpPr><p:sp><p:nvSpPr><p:cNvPr id="2" name="Text 0"></p:cNvPr><p:cNvSpPr/><p:nvPr></p:nvPr></p:nvSpPr><p:spPr><a:xfrm><a:off x="640080" y="548640"/><a:ext cx="7863840" cy="731520"/></a:xfrm><a:prstGeom prst="rect"><a:avLst></a:avLst></a:prstGeom><a:noFill/><a:ln></a:ln></p:spPr><p:txBody><a:bodyPr wrap="square" rtlCol="0" anchor="ctr"></a:bodyPr><a:lstStyle/><a:p><a:pPr indent="0" marL="0"><a:buNone/></a:pPr><a:r><a:rPr lang="en-US" sz="3200" b="1" dirty="0"><a:solidFill><a:srgbClr val="333333"/></a:solidFill><a:latin typeface=""Inter var", "SF Pro Display", system-ui, -apple-system, BlinkMacSystemFont, "Segoe UI", Roboto, sans-serif" pitchFamily="34" charset="0"/><a:ea typeface=""Inter var", "SF Pro Display", system-ui, -apple-system, BlinkMacSystemFont, "Segoe UI", Roboto, sans-serif" pitchFamily="34" charset="-122"/><a:cs typeface=""Inter var", "SF Pro Display", system-ui, -apple-system, BlinkMacSystemFont, "Segoe UI", Roboto, sans-serif" pitchFamily="34" charset="-120"/></a:rPr><a:t>Unique Dining Concepts</a:t></a:r><a:endParaRPr lang="en-US" sz="3200" dirty="0"/></a:p></p:txBody></p:sp><p:sp><p:nvSpPr><p:cNvPr id="3" name="Text 1"></p:cNvPr><p:cNvSpPr/><p:nvPr></p:nvPr></p:nvSpPr><p:spPr><a:xfrm><a:off x="640080" y="1645920"/><a:ext cx="3703320" cy="2743200"/></a:xfrm><a:prstGeom prst="rect"><a:avLst></a:avLst></a:prstGeom><a:noFill/><a:ln></a:ln></p:spPr><p:txBody><a:bodyPr wrap="square" rtlCol="0" anchor="t"></a:bodyPr><a:lstStyle/><a:p><a:pPr indent="0" marL="0"><a:buNone/></a:pPr><a:r><a:rPr lang="en-US" sz="1600" dirty="0"><a:solidFill><a:srgbClr val="333333"/></a:solidFill><a:latin typeface=""Inter var", "SF Pro Text", system-ui, -apple-system, BlinkMacSystemFont, "Segoe UI", Roboto, sans-serif" pitchFamily="34" charset="0"/><a:ea typeface=""Inter var", "SF Pro Text", system-ui, -apple-system, BlinkMacSystemFont, "Segoe UI", Roboto, sans-serif" pitchFamily="34" charset="-122"/><a:cs typeface=""Inter var", "SF Pro Text", system-ui, -apple-system, BlinkMacSystemFont, "Segoe UI", Roboto, sans-serif" pitchFamily="34" charset="-120"/></a:rPr><a:t>These restaurants offer more than just exceptional food - they provide immersive experiences that engage all your senses and create lasting memories.</a:t></a:r><a:endParaRPr lang="en-US" sz="1600" dirty="0"/></a:p></p:txBody></p:sp><p:sp><p:nvSpPr><p:cNvPr id="4" name="Text 2"></p:cNvPr><p:cNvSpPr/><p:nvPr></p:nvPr></p:nvSpPr><p:spPr><a:xfrm><a:off x="4800600" y="1645920"/><a:ext cx="3703320" cy="2743200"/></a:xfrm><a:prstGeom prst="rect"><a:avLst></a:avLst></a:prstGeom><a:noFill/><a:ln></a:ln></p:spPr><p:txBody><a:bodyPr wrap="square" rtlCol="0" anchor="t"></a:bodyPr><a:lstStyle/><a:p><a:pPr indent="0" marL="0"><a:buNone/></a:pPr><a:r><a:rPr lang="en-US" sz="1500" dirty="0"><a:solidFill><a:srgbClr val="333333"/></a:solidFill><a:latin typeface=""Inter var", "SF Pro Text", system-ui, -apple-system, BlinkMacSystemFont, "Segoe UI", Roboto, sans-serif" pitchFamily="34" charset="0"/><a:ea typeface=""Inter var", "SF Pro Text", system-ui, -apple-system, BlinkMacSystemFont, "Segoe UI", Roboto, sans-serif" pitchFamily="34" charset="-122"/><a:cs typeface=""Inter var", "SF Pro Text", system-ui, -apple-system, BlinkMacSystemFont, "Segoe UI", Roboto, sans-serif" pitchFamily="34" charset="-120"/></a:rPr><a:t>• Immersive theatrical dining</a:t></a:r><a:endParaRPr lang="en-US" sz="1500" dirty="0"/></a:p><a:p><a:pPr indent="0" marL="0"><a:buNone/></a:pPr><a:r><a:rPr lang="en-US" sz="1500" dirty="0"><a:solidFill><a:srgbClr val="333333"/></a:solidFill><a:latin typeface=""Inter var", "SF Pro Text", system-ui, -apple-system, BlinkMacSystemFont, "Segoe UI", Roboto, sans-serif" pitchFamily="34" charset="0"/><a:ea typeface=""Inter var", "SF Pro Text", system-ui, -apple-system, BlinkMacSystemFont, "Segoe UI", Roboto, sans-serif" pitchFamily="34" charset="-122"/><a:cs typeface=""Inter var", "SF Pro Text", system-ui, -apple-system, BlinkMacSystemFont, "Segoe UI", Roboto, sans-serif" pitchFamily="34" charset="-120"/></a:rPr><a:t>• Chef&apos;s table experiences</a:t></a:r><a:endParaRPr lang="en-US" sz="1500" dirty="0"/></a:p><a:p><a:pPr indent="0" marL="0"><a:buNone/></a:pPr><a:r><a:rPr lang="en-US" sz="1500" dirty="0"><a:solidFill><a:srgbClr val="333333"/></a:solidFill><a:latin typeface=""Inter var", "SF Pro Text", system-ui, -apple-system, BlinkMacSystemFont, "Segoe UI", Roboto, sans-serif" pitchFamily="34" charset="0"/><a:ea typeface=""Inter var", "SF Pro Text", system-ui, -apple-system, BlinkMacSystemFont, "Segoe UI", Roboto, sans-serif" pitchFamily="34" charset="-122"/><a:cs typeface=""Inter var", "SF Pro Text", system-ui, -apple-system, BlinkMacSystemFont, "Segoe UI", Roboto, sans-serif" pitchFamily="34" charset="-120"/></a:rPr><a:t>• Wine pairing perfection</a:t></a:r><a:endParaRPr lang="en-US" sz="1500" dirty="0"/></a:p><a:p><a:pPr indent="0" marL="0"><a:buNone/></a:pPr><a:r><a:rPr lang="en-US" sz="1500" dirty="0"><a:solidFill><a:srgbClr val="333333"/></a:solidFill><a:latin typeface=""Inter var", "SF Pro Text", system-ui, -apple-system, BlinkMacSystemFont, "Segoe UI", Roboto, sans-serif" pitchFamily="34" charset="0"/><a:ea typeface=""Inter var", "SF Pro Text", system-ui, -apple-system, BlinkMacSystemFont, "Segoe UI", Roboto, sans-serif" pitchFamily="34" charset="-122"/><a:cs typeface=""Inter var", "SF Pro Text", system-ui, -apple-system, BlinkMacSystemFont, "Segoe UI", Roboto, sans-serif" pitchFamily="34" charset="-120"/></a:rPr><a:t>• Seasonal menu innovations</a:t></a:r><a:endParaRPr lang="en-US" sz="1500" dirty="0"/></a:p><a:p><a:pPr indent="0" marL="0"><a:buNone/></a:pPr><a:r><a:rPr lang="en-US" sz="1500" dirty="0"><a:solidFill><a:srgbClr val="333333"/></a:solidFill><a:latin typeface=""Inter var", "SF Pro Text", system-ui, -apple-system, BlinkMacSystemFont, "Segoe UI", Roboto, sans-serif" pitchFamily="34" charset="0"/><a:ea typeface=""Inter var", "SF Pro Text", system-ui, -apple-system, BlinkMacSystemFont, "Segoe UI", Roboto, sans-serif" pitchFamily="34" charset="-122"/><a:cs typeface=""Inter var", "SF Pro Text", system-ui, -apple-system, BlinkMacSystemFont, "Segoe UI", Roboto, sans-serif" pitchFamily="34" charset="-120"/></a:rPr><a:t>• Architectural dining spaces</a:t></a:r><a:endParaRPr lang="en-US" sz="1500" dirty="0"/></a:p></p:txBody></p:sp><p:sp><p:nvSpPr><p:cNvPr id="5" name="Text 3"></p:cNvPr><p:cNvSpPr/><p:nvPr></p:nvPr></p:nvSpPr><p:spPr><a:xfrm><a:off x="8229600" y="4782312"/><a:ext cx="731520" cy="274320"/></a:xfrm><a:prstGeom prst="rect"><a:avLst></a:avLst></a:prstGeom><a:noFill/><a:ln></a:ln></p:spPr><p:txBody><a:bodyPr wrap="square" rtlCol="0" anchor="ctr"></a:bodyPr><a:lstStyle/><a:p><a:pPr algn="r" indent="0" marL="0"><a:buNone/></a:pPr><a:r><a:rPr lang="en-US" sz="1000" dirty="0"><a:solidFill><a:srgbClr val="666666"/></a:solidFill><a:latin typeface=""Inter var", "SF Pro Text", system-ui, -apple-system, BlinkMacSystemFont, "Segoe UI", Roboto, sans-serif" pitchFamily="34" charset="0"/><a:ea typeface=""Inter var", "SF Pro Text", system-ui, -apple-system, BlinkMacSystemFont, "Segoe UI", Roboto, sans-serif" pitchFamily="34" charset="-122"/><a:cs typeface=""Inter var", "SF Pro Text", system-ui, -apple-system, BlinkMacSystemFont, "Segoe UI", Roboto, sans-serif" pitchFamily="34" charset="-120"/></a:rPr><a:t>3 / 5</a:t></a:r><a:endParaRPr lang="en-US" sz="1000" dirty="0"/></a:p></p:txBody></p:sp></p:spTree></p:cSld><p:clrMapOvr><a:masterClrMapping/></p:clrMapOvr></p:sld>
</file>

<file path=ppt/slides/slide4.xml><?xml version="1.0" encoding="UTF-8" standalone="yes"?>
<p:sld xmlns:a="http://schemas.openxmlformats.org/drawingml/2006/main" xmlns:r="http://schemas.openxmlformats.org/officeDocument/2006/relationships" xmlns:p="http://schemas.openxmlformats.org/presentationml/2006/main"><p:cSld name="Slide 4"><p:bg><p:bgPr><a:solidFill><a:srgbClr val="FFFFFF"/></a:solidFill></p:bgPr></p:bg><p:spTree><p:nvGrpSpPr><p:cNvPr id="1" name=""/><p:cNvGrpSpPr/><p:nvPr/></p:nvGrpSpPr><p:grpSpPr><a:xfrm><a:off x="0" y="0"/><a:ext cx="0" cy="0"/><a:chOff x="0" y="0"/><a:chExt cx="0" cy="0"/></a:xfrm></p:grpSpPr><p:sp><p:nvSpPr><p:cNvPr id="2" name="Text 0"></p:cNvPr><p:cNvSpPr/><p:nvPr></p:nvPr></p:nvSpPr><p:spPr><a:xfrm><a:off x="640080" y="548640"/><a:ext cx="7863840" cy="731520"/></a:xfrm><a:prstGeom prst="rect"><a:avLst></a:avLst></a:prstGeom><a:noFill/><a:ln></a:ln></p:spPr><p:txBody><a:bodyPr wrap="square" rtlCol="0" anchor="ctr"></a:bodyPr><a:lstStyle/><a:p><a:pPr indent="0" marL="0"><a:buNone/></a:pPr><a:r><a:rPr lang="en-US" sz="3200" b="1" dirty="0"><a:solidFill><a:srgbClr val="333333"/></a:solidFill><a:latin typeface=""Inter var", "SF Pro Display", system-ui, -apple-system, BlinkMacSystemFont, "Segoe UI", Roboto, sans-serif" pitchFamily="34" charset="0"/><a:ea typeface=""Inter var", "SF Pro Display", system-ui, -apple-system, BlinkMacSystemFont, "Segoe UI", Roboto, sans-serif" pitchFamily="34" charset="-122"/><a:cs typeface=""Inter var", "SF Pro Display", system-ui, -apple-system, BlinkMacSystemFont, "Segoe UI", Roboto, sans-serif" pitchFamily="34" charset="-120"/></a:rPr><a:t>Culinary Statistics</a:t></a:r><a:endParaRPr lang="en-US" sz="3200" dirty="0"/></a:p></p:txBody></p:sp><p:sp><p:nvSpPr><p:cNvPr id="3" name="Text 1"></p:cNvPr><p:cNvSpPr/><p:nvPr></p:nvPr></p:nvSpPr><p:spPr><a:xfrm><a:off x="640080" y="1645920"/><a:ext cx="7863840" cy="1463040"/></a:xfrm><a:prstGeom prst="rect"><a:avLst></a:avLst></a:prstGeom><a:noFill/><a:ln></a:ln></p:spPr><p:txBody><a:bodyPr wrap="square" rtlCol="0" anchor="t"></a:bodyPr><a:lstStyle/><a:p><a:pPr indent="0" marL="0"><a:buNone/></a:pPr><a:r><a:rPr lang="en-US" sz="1500" dirty="0"><a:solidFill><a:srgbClr val="333333"/></a:solidFill><a:latin typeface=""Inter var", "SF Pro Text", system-ui, -apple-system, BlinkMacSystemFont, "Segoe UI", Roboto, sans-serif" pitchFamily="34" charset="0"/><a:ea typeface=""Inter var", "SF Pro Text", system-ui, -apple-system, BlinkMacSystemFont, "Segoe UI", Roboto, sans-serif" pitchFamily="34" charset="-122"/><a:cs typeface=""Inter var", "SF Pro Text", system-ui, -apple-system, BlinkMacSystemFont, "Segoe UI", Roboto, sans-serif" pitchFamily="34" charset="-120"/></a:rPr><a:t>• Michelin Stars: 25 restaurants</a:t></a:r><a:endParaRPr lang="en-US" sz="1500" dirty="0"/></a:p><a:p><a:pPr indent="0" marL="0"><a:buNone/></a:pPr><a:r><a:rPr lang="en-US" sz="1500" dirty="0"><a:solidFill><a:srgbClr val="333333"/></a:solidFill><a:latin typeface=""Inter var", "SF Pro Text", system-ui, -apple-system, BlinkMacSystemFont, "Segoe UI", Roboto, sans-serif" pitchFamily="34" charset="0"/><a:ea typeface=""Inter var", "SF Pro Text", system-ui, -apple-system, BlinkMacSystemFont, "Segoe UI", Roboto, sans-serif" pitchFamily="34" charset="-122"/><a:cs typeface=""Inter var", "SF Pro Text", system-ui, -apple-system, BlinkMacSystemFont, "Segoe UI", Roboto, sans-serif" pitchFamily="34" charset="-120"/></a:rPr><a:t>• Average Price: $200 per person</a:t></a:r><a:endParaRPr lang="en-US" sz="1500" dirty="0"/></a:p><a:p><a:pPr indent="0" marL="0"><a:buNone/></a:pPr><a:r><a:rPr lang="en-US" sz="1500" dirty="0"><a:solidFill><a:srgbClr val="333333"/></a:solidFill><a:latin typeface=""Inter var", "SF Pro Text", system-ui, -apple-system, BlinkMacSystemFont, "Segoe UI", Roboto, sans-serif" pitchFamily="34" charset="0"/><a:ea typeface=""Inter var", "SF Pro Text", system-ui, -apple-system, BlinkMacSystemFont, "Segoe UI", Roboto, sans-serif" pitchFamily="34" charset="-122"/><a:cs typeface=""Inter var", "SF Pro Text", system-ui, -apple-system, BlinkMacSystemFont, "Segoe UI", Roboto, sans-serif" pitchFamily="34" charset="-120"/></a:rPr><a:t>• Reservation Wait: 2-3 months</a:t></a:r><a:endParaRPr lang="en-US" sz="1500" dirty="0"/></a:p><a:p><a:pPr indent="0" marL="0"><a:buNone/></a:pPr><a:r><a:rPr lang="en-US" sz="1500" dirty="0"><a:solidFill><a:srgbClr val="333333"/></a:solidFill><a:latin typeface=""Inter var", "SF Pro Text", system-ui, -apple-system, BlinkMacSystemFont, "Segoe UI", Roboto, sans-serif" pitchFamily="34" charset="0"/><a:ea typeface=""Inter var", "SF Pro Text", system-ui, -apple-system, BlinkMacSystemFont, "Segoe UI", Roboto, sans-serif" pitchFamily="34" charset="-122"/><a:cs typeface=""Inter var", "SF Pro Text", system-ui, -apple-system, BlinkMacSystemFont, "Segoe UI", Roboto, sans-serif" pitchFamily="34" charset="-120"/></a:rPr><a:t>• Customer Satisfaction: 95%</a:t></a:r><a:endParaRPr lang="en-US" sz="1500" dirty="0"/></a:p></p:txBody></p:sp><p:sp><p:nvSpPr><p:cNvPr id="4" name="Text 2"></p:cNvPr><p:cNvSpPr/><p:nvPr></p:nvPr></p:nvSpPr><p:spPr><a:xfrm><a:off x="8229600" y="4782312"/><a:ext cx="731520" cy="274320"/></a:xfrm><a:prstGeom prst="rect"><a:avLst></a:avLst></a:prstGeom><a:noFill/><a:ln></a:ln></p:spPr><p:txBody><a:bodyPr wrap="square" rtlCol="0" anchor="ctr"></a:bodyPr><a:lstStyle/><a:p><a:pPr algn="r" indent="0" marL="0"><a:buNone/></a:pPr><a:r><a:rPr lang="en-US" sz="1000" dirty="0"><a:solidFill><a:srgbClr val="666666"/></a:solidFill><a:latin typeface=""Inter var", "SF Pro Text", system-ui, -apple-system, BlinkMacSystemFont, "Segoe UI", Roboto, sans-serif" pitchFamily="34" charset="0"/><a:ea typeface=""Inter var", "SF Pro Text", system-ui, -apple-system, BlinkMacSystemFont, "Segoe UI", Roboto, sans-serif" pitchFamily="34" charset="-122"/><a:cs typeface=""Inter var", "SF Pro Text", system-ui, -apple-system, BlinkMacSystemFont, "Segoe UI", Roboto, sans-serif" pitchFamily="34" charset="-120"/></a:rPr><a:t>4 / 5</a:t></a:r><a:endParaRPr lang="en-US" sz="1000" dirty="0"/></a:p></p:txBody></p:sp></p:spTree></p:cSld><p:clrMapOvr><a:masterClrMapping/></p:clrMapOvr></p:sld>
</file>

<file path=ppt/slides/slide5.xml><?xml version="1.0" encoding="UTF-8" standalone="yes"?>
<p:sld xmlns:a="http://schemas.openxmlformats.org/drawingml/2006/main" xmlns:r="http://schemas.openxmlformats.org/officeDocument/2006/relationships" xmlns:p="http://schemas.openxmlformats.org/presentationml/2006/main"><p:cSld name="Slide 5"><p:bg><p:bgPr><a:solidFill><a:srgbClr val="FFFFFF"/></a:solidFill></p:bgPr></p:bg><p:spTree><p:nvGrpSpPr><p:cNvPr id="1" name=""/><p:cNvGrpSpPr/><p:nvPr/></p:nvGrpSpPr><p:grpSpPr><a:xfrm><a:off x="0" y="0"/><a:ext cx="0" cy="0"/><a:chOff x="0" y="0"/><a:chExt cx="0" cy="0"/></a:xfrm></p:grpSpPr><p:sp><p:nvSpPr><p:cNvPr id="2" name="Text 0"></p:cNvPr><p:cNvSpPr/><p:nvPr></p:nvPr></p:nvSpPr><p:spPr><a:xfrm><a:off x="640080" y="548640"/><a:ext cx="7863840" cy="731520"/></a:xfrm><a:prstGeom prst="rect"><a:avLst></a:avLst></a:prstGeom><a:noFill/><a:ln></a:ln></p:spPr><p:txBody><a:bodyPr wrap="square" rtlCol="0" anchor="ctr"></a:bodyPr><a:lstStyle/><a:p><a:pPr indent="0" marL="0"><a:buNone/></a:pPr><a:r><a:rPr lang="en-US" sz="3200" b="1" dirty="0"><a:solidFill><a:srgbClr val="333333"/></a:solidFill><a:latin typeface=""Inter var", "SF Pro Display", system-ui, -apple-system, BlinkMacSystemFont, "Segoe UI", Roboto, sans-serif" pitchFamily="34" charset="0"/><a:ea typeface=""Inter var", "SF Pro Display", system-ui, -apple-system, BlinkMacSystemFont, "Segoe UI", Roboto, sans-serif" pitchFamily="34" charset="-122"/><a:cs typeface=""Inter var", "SF Pro Display", system-ui, -apple-system, BlinkMacSystemFont, "Segoe UI", Roboto, sans-serif" pitchFamily="34" charset="-120"/></a:rPr><a:t>Restaurant Comparison</a:t></a:r><a:endParaRPr lang="en-US" sz="3200" dirty="0"/></a:p></p:txBody></p:sp><p:sp><p:nvSpPr><p:cNvPr id="3" name="Text 1"></p:cNvPr><p:cNvSpPr/><p:nvPr></p:nvPr></p:nvSpPr><p:spPr><a:xfrm><a:off x="640080" y="1645920"/><a:ext cx="7863840" cy="1097280"/></a:xfrm><a:prstGeom prst="rect"><a:avLst></a:avLst></a:prstGeom><a:noFill/><a:ln></a:ln></p:spPr><p:txBody><a:bodyPr wrap="square" rtlCol="0" anchor="t"></a:bodyPr><a:lstStyle/><a:p><a:pPr indent="0" marL="0"><a:buNone/></a:pPr><a:r><a:rPr lang="en-US" sz="1500" dirty="0"><a:solidFill><a:srgbClr val="333333"/></a:solidFill><a:latin typeface=""Inter var", "SF Pro Text", system-ui, -apple-system, BlinkMacSystemFont, "Segoe UI", Roboto, sans-serif" pitchFamily="34" charset="0"/><a:ea typeface=""Inter var", "SF Pro Text", system-ui, -apple-system, BlinkMacSystemFont, "Segoe UI", Roboto, sans-serif" pitchFamily="34" charset="-122"/><a:cs typeface=""Inter var", "SF Pro Text", system-ui, -apple-system, BlinkMacSystemFont, "Segoe UI", Roboto, sans-serif" pitchFamily="34" charset="-120"/></a:rPr><a:t>• Le Bernardin: Seafood focus with 3 Michelin stars and $300 average price</a:t></a:r><a:endParaRPr lang="en-US" sz="1500" dirty="0"/></a:p><a:p><a:pPr indent="0" marL="0"><a:buNone/></a:pPr><a:r><a:rPr lang="en-US" sz="1500" dirty="0"><a:solidFill><a:srgbClr val="333333"/></a:solidFill><a:latin typeface=""Inter var", "SF Pro Text", system-ui, -apple-system, BlinkMacSystemFont, "Segoe UI", Roboto, sans-serif" pitchFamily="34" charset="0"/><a:ea typeface=""Inter var", "SF Pro Text", system-ui, -apple-system, BlinkMacSystemFont, "Segoe UI", Roboto, sans-serif" pitchFamily="34" charset="-122"/><a:cs typeface=""Inter var", "SF Pro Text", system-ui, -apple-system, BlinkMacSystemFont, "Segoe UI", Roboto, sans-serif" pitchFamily="34" charset="-120"/></a:rPr><a:t>• Eleven Madison Park: Plant-based menu with 3 Michelin stars and $350 average price</a:t></a:r><a:endParaRPr lang="en-US" sz="1500" dirty="0"/></a:p><a:p><a:pPr indent="0" marL="0"><a:buNone/></a:pPr><a:r><a:rPr lang="en-US" sz="1500" dirty="0"><a:solidFill><a:srgbClr val="333333"/></a:solidFill><a:latin typeface=""Inter var", "SF Pro Text", system-ui, -apple-system, BlinkMacSystemFont, "Segoe UI", Roboto, sans-serif" pitchFamily="34" charset="0"/><a:ea typeface=""Inter var", "SF Pro Text", system-ui, -apple-system, BlinkMacSystemFont, "Segoe UI", Roboto, sans-serif" pitchFamily="34" charset="-122"/><a:cs typeface=""Inter var", "SF Pro Text", system-ui, -apple-system, BlinkMacSystemFont, "Segoe UI", Roboto, sans-serif" pitchFamily="34" charset="-120"/></a:rPr><a:t>• Per Se: French cuisine with 3 Michelin stars and $400 average price</a:t></a:r><a:endParaRPr lang="en-US" sz="1500" dirty="0"/></a:p></p:txBody></p:sp><p:sp><p:nvSpPr><p:cNvPr id="4" name="Text 2"></p:cNvPr><p:cNvSpPr/><p:nvPr></p:nvPr></p:nvSpPr><p:spPr><a:xfrm><a:off x="8229600" y="4782312"/><a:ext cx="731520" cy="274320"/></a:xfrm><a:prstGeom prst="rect"><a:avLst></a:avLst></a:prstGeom><a:noFill/><a:ln></a:ln></p:spPr><p:txBody><a:bodyPr wrap="square" rtlCol="0" anchor="ctr"></a:bodyPr><a:lstStyle/><a:p><a:pPr algn="r" indent="0" marL="0"><a:buNone/></a:pPr><a:r><a:rPr lang="en-US" sz="1000" dirty="0"><a:solidFill><a:srgbClr val="666666"/></a:solidFill><a:latin typeface=""Inter var", "SF Pro Text", system-ui, -apple-system, BlinkMacSystemFont, "Segoe UI", Roboto, sans-serif" pitchFamily="34" charset="0"/><a:ea typeface=""Inter var", "SF Pro Text", system-ui, -apple-system, BlinkMacSystemFont, "Segoe UI", Roboto, sans-serif" pitchFamily="34" charset="-122"/><a:cs typeface=""Inter var", "SF Pro Text", system-ui, -apple-system, BlinkMacSystemFont, "Segoe UI", Roboto, sans-serif" pitchFamily="34" charset="-120"/></a:rPr><a:t>5 / 5</a:t></a:r><a:endParaRPr lang="en-US" sz="1000" dirty="0"/></a:p></p:txBody></p:sp></p:spTree></p:cSld><p:clrMapOvr><a:masterClrMapping/></p:clrMapOvr>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AI PowerPoint Generator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NYC's Top 5 Dining Experiences: Unforgettable Culinary Journeys</dc:title>
  <dc:subject>Corruption Fix Validation</dc:subject>
  <dc:creator>Corruption Fix Test</dc:creator>
  <cp:lastModifiedBy>Corruption Fix Test</cp:lastModifiedBy>
  <cp:revision>1</cp:revision>
  <dcterms:created xsi:type="dcterms:W3CDTF">2025-08-18T17:00:49Z</dcterms:created>
  <dcterms:modified xsi:type="dcterms:W3CDTF">2025-08-18T17:00:49Z</dcterms:modified>
</cp:coreProperties>
</file>