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5148072"/>
  <p:notesSz cx="5148072"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1 OF 6 ===
Title: NYC's Top 5 Dining Experiences: Unforgettable Culinary Journeys with Special Characters àáâãäåæçèéêëìíîïðñòóôõö÷øùúûüýþÿ
Layout: title
📋 PRESENTATION GUIDANCE:
• Start with a clear introduction of the slide topic
• Maintain eye contact with the audience
• Use gestures to emphasize key points
📖 PARAGRAPH CONTENT:
• Read naturally, don't rush through the content
• Pause at key transitions
♿ ACCESSIBILITY REMINDERS:
• Describe visual elements for visually impaired audience members
• Speak clearly and at moderate 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2 OF 6 ===
Title: Content with Problematic Characters
Layout: title-bullets
📋 PRESENTATION GUIDANCE:
• Start with a clear introduction of the slide topic
• Maintain eye contact with the audience
• Use gestures to emphasize key points
🎯 KEY POINTS TO EMPHASIZE:
• Point 1: Bullet with very long text that exceeds normal limits and should be truncated properly to prevent buffer overflow issues in PowerPoint generation: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Lorem ipsum 
• Point 2: Bullet with special chars: @#$%^&amp;*()_+-=[]{}|;':",./&lt;&gt;?
• Point 3: Bullet with unicode: 🍕🍔🍟🌮🌯🥙🥗🍝🍜🍲🍛🍣🍤🍙🍘🍱
• Point 4: Empty bullet: 
• Point 5: null
• Point 6: undefined
• Point 7: Normal bullet after problematic ones
📖 PARAGRAPH CONTENT:
• Read naturally, don't rush through the content
• Pause at key transitions
♿ ACCESSIBILITY REMINDERS:
• Describe visual elements for visually impaired audience members
• Speak clearly and at moderate 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3 OF 6 ===
Title: Slide 3
Layout: two-column
📋 PRESENTATION GUIDANCE:
• Start with a clear introduction of the slide topic
• Maintain eye contact with the audience
• Use gestures to emphasize key points
🎯 KEY POINTS TO EMPHASIZE:
• Point 1: Only bullet content
♿ ACCESSIBILITY REMINDERS:
• Describe visual elements for visually impaired audience members
• Speak clearly and at moderate 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4 OF 6 ===
Title: Chart Layout Test
Layout: chart
📋 PRESENTATION GUIDANCE:
• Start with a clear introduction of the slide topic
• Maintain eye contact with the audience
• Use gestures to emphasize key points
🎯 KEY POINTS TO EMPHASIZE:
• Point 1: Sales: 150k with special chars ★
• Point 2: Marketing: 75k → growth
• Point 3: Development: 200k ↑ trending
• Point 4: Support: 50k ← stable
📊 CHART PRESENTATION TIPS:
• Point to specific data points while speaking
• Explain the "so what" - why this data matters
♿ ACCESSIBILITY REMINDERS:
• Describe visual elements for visually impaired audience members
• Speak clearly and at moderate 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5 OF 6 ===
Title: Table Layout Test
Layout: comparison-table
📋 PRESENTATION GUIDANCE:
• Start with a clear introduction of the slide topic
• Maintain eye contact with the audience
• Use gestures to emphasize key points
🎯 KEY POINTS TO EMPHASIZE:
• Point 1: Feature A: High performance with 99% uptime and unicode ✓
• Point 2: Feature B: Advanced security with encryption ★★★★★
• Point 3: Feature C: Scalable architecture supporting 10k+ users → ∞
♿ ACCESSIBILITY REMINDERS:
• Describe visual elements for visually impaired audience members
• Speak clearly and at moderate 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6 OF 6 ===
Title: Extreme Length Title: This is an extremely long title that should be truncated properly to prevent issues This is an extremely long title that should be truncated properly to prevent issues This is...
Layout: title-bullets
📋 PRESENTATION GUIDANCE:
• Start with a clear introduction of the slide topic
• Maintain eye contact with the audience
• Use gestures to emphasize key points
🎯 KEY POINTS TO EMPHASIZE:
• Point 1: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2: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3: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4: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5: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6: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7: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8: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9: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10: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11: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12: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13: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14: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Point 15: Extreme bullet: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Very long bullet text. 
📖 PARAGRAPH CONTENT:
• Read naturally, don't rush through the content
• Pause at key transitions
♿ ACCESSIBILITY REMINDERS:
• Describe visual elements for visually impaired audience members
• Speak clearly and at moderate pace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standalone="yes"?>
<p:sld xmlns:a="http://schemas.openxmlformats.org/drawingml/2006/main" xmlns:r="http://schemas.openxmlformats.org/officeDocument/2006/relationships" xmlns:p="http://schemas.openxmlformats.org/presentationml/2006/main"><p:cSld name="Slide 1"><p:bg><p:bgPr><a:solidFill><a:srgbClr val="FFFFFF"/></a:solidFill></p:bgPr></p:bg><p:spTree><p:nvGrpSpPr><p:cNvPr id="1" name=""/><p:cNvGrpSpPr/><p:nvPr/></p:nvGrpSpPr><p:grpSpPr><a:xfrm><a:off x="0" y="0"/><a:ext cx="0" cy="0"/><a:chOff x="0" y="0"/><a:chExt cx="0" cy="0"/></a:xfrm></p:grpSpPr><p:sp><p:nvSpPr><p:cNvPr id="2" name="Text 0"></p:cNvPr><p:cNvSpPr/><p:nvPr></p:nvPr></p:nvSpPr><p:spPr><a:xfrm><a:off x="640080" y="1920240"/><a:ext cx="7863840" cy="1097280"/></a:xfrm><a:prstGeom prst="rect"><a:avLst></a:avLst></a:prstGeom><a:noFill/><a:ln></a:ln></p:spPr><p:txBody><a:bodyPr wrap="square" rtlCol="0" anchor="ctr"></a:bodyPr><a:lstStyle/><a:p><a:pPr algn="ctr" indent="0" marL="0"><a:buNone/></a:pPr><a:r><a:rPr lang="en-US" sz="3200" b="1"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NYC&apos;s Top 5 Dining Experiences: Unforgettable Culinary Journeys with Special Characters àáâãäåæçèéêëìíîïðñòóôõö÷øùúûüýþÿ</a:t></a:r><a:endParaRPr lang="en-US" sz="3200" dirty="0"/></a:p></p:txBody></p:sp><p:sp><p:nvSpPr><p:cNvPr id="3" name="Text 1"></p:cNvPr><p:cNvSpPr/><p:nvPr></p:nvPr></p:nvSpPr><p:spPr><a:xfrm><a:off x="640080" y="3291840"/><a:ext cx="7863840" cy="731520"/></a:xfrm><a:prstGeom prst="rect"><a:avLst></a:avLst></a:prstGeom><a:noFill/><a:ln></a:ln></p:spPr><p:txBody><a:bodyPr wrap="square" rtlCol="0" anchor="ctr"></a:bodyPr><a:lstStyle/><a:p><a:pPr algn="ctr" indent="0" marL="0"><a:buNone/></a:pPr><a:r><a:rPr lang="en-US" sz="1600" dirty="0"><a:solidFill><a:srgbClr val="666666"/></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Discover the most extraordinary dining experiences that define New York City&apos;s culinary landscape with unicode symbols ★☆✓✗→←↑↓</a:t></a:r><a:endParaRPr lang="en-US" sz="1600" dirty="0"/></a:p></p:txBody></p:sp><p:sp><p:nvSpPr><p:cNvPr id="4" name="Shape 2"></p:cNvPr><p:cNvSpPr/><p:nvPr></p:nvPr></p:nvSpPr><p:spPr><a:xfrm><a:off x="3657600" y="1737360"/><a:ext cx="1828800" cy="45720"/></a:xfrm><a:prstGeom prst="rect"><a:avLst></a:avLst></a:prstGeom><a:solidFill><a:srgbClr val="F59E0B"/></a:solidFill><a:ln w="12700"><a:solidFill><a:srgbClr val="333333"/></a:solidFill><a:prstDash val="solid"/></a:ln></p:spPr></p:sp><p:sp><p:nvSpPr><p:cNvPr id="5" name="Text 3"></p:cNvPr><p:cNvSpPr/><p:nvPr></p:nvPr></p:nvSpPr><p:spPr><a:xfrm><a:off x="8229600" y="4782312"/><a:ext cx="731520" cy="274320"/></a:xfrm><a:prstGeom prst="rect"><a:avLst></a:avLst></a:prstGeom><a:noFill/><a:ln></a:ln></p:spPr><p:txBody><a:bodyPr wrap="square" rtlCol="0" anchor="ctr"></a:bodyPr><a:lstStyle/><a:p><a:pPr algn="r" indent="0" marL="0"><a:buNone/></a:pPr><a:r><a:rPr lang="en-US" sz="1000" dirty="0"><a:solidFill><a:srgbClr val="666666"/></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1 / 6</a:t></a:r><a:endParaRPr lang="en-US" sz="1000" dirty="0"/></a:p></p:txBody></p:sp></p:spTree></p:cSld><p:clrMapOvr><a:masterClrMapping/></p:clrMapOvr></p:sld>
</file>

<file path=ppt/slides/slide2.xml><?xml version="1.0" encoding="UTF-8" standalone="yes"?>
<p:sld xmlns:a="http://schemas.openxmlformats.org/drawingml/2006/main" xmlns:r="http://schemas.openxmlformats.org/officeDocument/2006/relationships" xmlns:p="http://schemas.openxmlformats.org/presentationml/2006/main"><p:cSld name="Slide 2"><p:bg><p:bgPr><a:solidFill><a:srgbClr val="FFFFFF"/></a:solidFill></p:bgPr></p:bg><p:spTree><p:nvGrpSpPr><p:cNvPr id="1" name=""/><p:cNvGrpSpPr/><p:nvPr/></p:nvGrpSpPr><p:grpSpPr><a:xfrm><a:off x="0" y="0"/><a:ext cx="0" cy="0"/><a:chOff x="0" y="0"/><a:chExt cx="0" cy="0"/></a:xfrm></p:grpSpPr><p:sp><p:nvSpPr><p:cNvPr id="2" name="Text 0"></p:cNvPr><p:cNvSpPr/><p:nvPr></p:nvPr></p:nvSpPr><p:spPr><a:xfrm><a:off x="640080" y="548640"/><a:ext cx="7863840" cy="731520"/></a:xfrm><a:prstGeom prst="rect"><a:avLst></a:avLst></a:prstGeom><a:noFill/><a:ln></a:ln></p:spPr><p:txBody><a:bodyPr wrap="square" rtlCol="0" anchor="ctr"></a:bodyPr><a:lstStyle/><a:p><a:pPr algn="l" indent="0" marL="0"><a:buNone/></a:pPr><a:r><a:rPr lang="en-US" sz="3200" b="1"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Content with Problematic Characters</a:t></a:r><a:endParaRPr lang="en-US" sz="3200" dirty="0"/></a:p></p:txBody></p:sp><p:sp><p:nvSpPr><p:cNvPr id="3" name="Text 1"></p:cNvPr><p:cNvSpPr/><p:nvPr></p:nvPr></p:nvSpPr><p:spPr><a:xfrm><a:off x="640080" y="1645920"/><a:ext cx="7863840" cy="941832"/></a:xfrm><a:prstGeom prst="rect"><a:avLst></a:avLst></a:prstGeom><a:noFill/><a:ln></a:ln></p:spPr><p:txBody><a:bodyPr wrap="square" rtlCol="0" anchor="t"></a:bodyPr><a:lstStyle/><a:p><a:pPr algn="l" indent="0" marL="0"><a:buNone/></a:pPr><a:r><a:rPr lang="en-US" sz="16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This paragraph contains control characters and zero-width spaces and other problematic unicode</a:t></a:r><a:endParaRPr lang="en-US" sz="1600" dirty="0"/></a:p></p:txBody></p:sp><p:sp><p:nvSpPr><p:cNvPr id="4" name="Text 2"></p:cNvPr><p:cNvSpPr/><p:nvPr></p:nvPr></p:nvSpPr><p:spPr><a:xfrm><a:off x="640080" y="2816352"/><a:ext cx="7863840" cy="2240280"/></a:xfrm><a:prstGeom prst="rect"><a:avLst></a:avLst></a:prstGeom><a:noFill/><a:ln></a:ln></p:spPr><p:txBody><a:bodyPr wrap="square" rtlCol="0" anchor="t"></a:bodyPr><a:lstStyle/><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Bullet with very long text that exceeds normal limits and should be truncated properly to prevent buffer overflow issues in PowerPoint generation: Lorem ipsum Lorem ipsum Lorem ipsum Lorem ipsum Lo...</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Bullet with special chars: @#$%^&amp;*()_+-=[]{}|;&apos;:&quot;,./&lt;&gt;?</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Bullet with unicode: 🍕🍔🍟🌮🌯🥙🥗🍝🍜🍲🍛🍣🍤🍙🍘🍱</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Empty bullet:</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Normal bullet after problematic ones</a:t></a:r><a:endParaRPr lang="en-US" sz="1500" dirty="0"/></a:p></p:txBody></p:sp><p:sp><p:nvSpPr><p:cNvPr id="5" name="Text 3"></p:cNvPr><p:cNvSpPr/><p:nvPr></p:nvPr></p:nvSpPr><p:spPr><a:xfrm><a:off x="8229600" y="4782312"/><a:ext cx="731520" cy="274320"/></a:xfrm><a:prstGeom prst="rect"><a:avLst></a:avLst></a:prstGeom><a:noFill/><a:ln></a:ln></p:spPr><p:txBody><a:bodyPr wrap="square" rtlCol="0" anchor="ctr"></a:bodyPr><a:lstStyle/><a:p><a:pPr algn="r" indent="0" marL="0"><a:buNone/></a:pPr><a:r><a:rPr lang="en-US" sz="1000" dirty="0"><a:solidFill><a:srgbClr val="666666"/></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2 / 6</a:t></a:r><a:endParaRPr lang="en-US" sz="1000" dirty="0"/></a:p></p:txBody></p:sp></p:spTree></p:cSld><p:clrMapOvr><a:masterClrMapping/></p:clrMapOvr></p:sld>
</file>

<file path=ppt/slides/slide3.xml><?xml version="1.0" encoding="UTF-8" standalone="yes"?>
<p:sld xmlns:a="http://schemas.openxmlformats.org/drawingml/2006/main" xmlns:r="http://schemas.openxmlformats.org/officeDocument/2006/relationships" xmlns:p="http://schemas.openxmlformats.org/presentationml/2006/main"><p:cSld name="Slide 3"><p:bg><p:bgPr><a:solidFill><a:srgbClr val="FFFFFF"/></a:solidFill></p:bgPr></p:bg><p:spTree><p:nvGrpSpPr><p:cNvPr id="1" name=""/><p:cNvGrpSpPr/><p:nvPr/></p:nvGrpSpPr><p:grpSpPr><a:xfrm><a:off x="0" y="0"/><a:ext cx="0" cy="0"/><a:chOff x="0" y="0"/><a:chExt cx="0" cy="0"/></a:xfrm></p:grpSpPr><p:sp><p:nvSpPr><p:cNvPr id="2" name="Text 0"></p:cNvPr><p:cNvSpPr/><p:nvPr></p:nvPr></p:nvSpPr><p:spPr><a:xfrm><a:off x="640080" y="548640"/><a:ext cx="7863840" cy="731520"/></a:xfrm><a:prstGeom prst="rect"><a:avLst></a:avLst></a:prstGeom><a:noFill/><a:ln></a:ln></p:spPr><p:txBody><a:bodyPr wrap="square" rtlCol="0" anchor="ctr"></a:bodyPr><a:lstStyle/><a:p><a:pPr algn="l" indent="0" marL="0"><a:buNone/></a:pPr><a:r><a:rPr lang="en-US" sz="3200" b="1"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Slide 3</a:t></a:r><a:endParaRPr lang="en-US" sz="3200" dirty="0"/></a:p></p:txBody></p:sp><p:sp><p:nvSpPr><p:cNvPr id="3" name="Text 1"></p:cNvPr><p:cNvSpPr/><p:nvPr></p:nvPr></p:nvSpPr><p:spPr><a:xfrm><a:off x="4800600" y="1645920"/><a:ext cx="3703320" cy="3044952"/></a:xfrm><a:prstGeom prst="rect"><a:avLst></a:avLst></a:prstGeom><a:noFill/><a:ln></a:ln></p:spPr><p:txBody><a:bodyPr wrap="square" rtlCol="0" anchor="t"></a:bodyPr><a:lstStyle/><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Only bullet content</a:t></a:r><a:endParaRPr lang="en-US" sz="1500" dirty="0"/></a:p></p:txBody></p:sp><p:sp><p:nvSpPr><p:cNvPr id="4" name="Text 2"></p:cNvPr><p:cNvSpPr/><p:nvPr></p:nvPr></p:nvSpPr><p:spPr><a:xfrm><a:off x="8229600" y="4782312"/><a:ext cx="731520" cy="274320"/></a:xfrm><a:prstGeom prst="rect"><a:avLst></a:avLst></a:prstGeom><a:noFill/><a:ln></a:ln></p:spPr><p:txBody><a:bodyPr wrap="square" rtlCol="0" anchor="ctr"></a:bodyPr><a:lstStyle/><a:p><a:pPr algn="r" indent="0" marL="0"><a:buNone/></a:pPr><a:r><a:rPr lang="en-US" sz="1000" dirty="0"><a:solidFill><a:srgbClr val="666666"/></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3 / 6</a:t></a:r><a:endParaRPr lang="en-US" sz="1000" dirty="0"/></a:p></p:txBody></p:sp></p:spTree></p:cSld><p:clrMapOvr><a:masterClrMapping/></p:clrMapOvr></p:sld>
</file>

<file path=ppt/slides/slide4.xml><?xml version="1.0" encoding="UTF-8" standalone="yes"?>
<p:sld xmlns:a="http://schemas.openxmlformats.org/drawingml/2006/main" xmlns:r="http://schemas.openxmlformats.org/officeDocument/2006/relationships" xmlns:p="http://schemas.openxmlformats.org/presentationml/2006/main"><p:cSld name="Slide 4"><p:bg><p:bgPr><a:solidFill><a:srgbClr val="FFFFFF"/></a:solidFill></p:bgPr></p:bg><p:spTree><p:nvGrpSpPr><p:cNvPr id="1" name=""/><p:cNvGrpSpPr/><p:nvPr/></p:nvGrpSpPr><p:grpSpPr><a:xfrm><a:off x="0" y="0"/><a:ext cx="0" cy="0"/><a:chOff x="0" y="0"/><a:chExt cx="0" cy="0"/></a:xfrm></p:grpSpPr><p:sp><p:nvSpPr><p:cNvPr id="2" name="Text 0"></p:cNvPr><p:cNvSpPr/><p:nvPr></p:nvPr></p:nvSpPr><p:spPr><a:xfrm><a:off x="640080" y="548640"/><a:ext cx="7863840" cy="731520"/></a:xfrm><a:prstGeom prst="rect"><a:avLst></a:avLst></a:prstGeom><a:noFill/><a:ln></a:ln></p:spPr><p:txBody><a:bodyPr wrap="square" rtlCol="0" anchor="ctr"></a:bodyPr><a:lstStyle/><a:p><a:pPr algn="l" indent="0" marL="0"><a:buNone/></a:pPr><a:r><a:rPr lang="en-US" sz="3200" b="1"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Chart Layout Test</a:t></a:r><a:endParaRPr lang="en-US" sz="3200" dirty="0"/></a:p></p:txBody></p:sp><p:sp><p:nvSpPr><p:cNvPr id="3" name="Text 1"></p:cNvPr><p:cNvSpPr/><p:nvPr></p:nvPr></p:nvSpPr><p:spPr><a:xfrm><a:off x="640080" y="1645920"/><a:ext cx="7863840" cy="1280160"/></a:xfrm><a:prstGeom prst="rect"><a:avLst></a:avLst></a:prstGeom><a:noFill/><a:ln></a:ln></p:spPr><p:txBody><a:bodyPr wrap="square" rtlCol="0" anchor="t"></a:bodyPr><a:lstStyle/><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Sales: 150k with special chars ★</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Marketing: 75k → growth</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Development: 200k ↑ trending</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Support: 50k ← stable</a:t></a:r><a:endParaRPr lang="en-US" sz="1500" dirty="0"/></a:p></p:txBody></p:sp><p:sp><p:nvSpPr><p:cNvPr id="4" name="Text 2"></p:cNvPr><p:cNvSpPr/><p:nvPr></p:nvPr></p:nvSpPr><p:spPr><a:xfrm><a:off x="8229600" y="4782312"/><a:ext cx="731520" cy="274320"/></a:xfrm><a:prstGeom prst="rect"><a:avLst></a:avLst></a:prstGeom><a:noFill/><a:ln></a:ln></p:spPr><p:txBody><a:bodyPr wrap="square" rtlCol="0" anchor="ctr"></a:bodyPr><a:lstStyle/><a:p><a:pPr algn="r" indent="0" marL="0"><a:buNone/></a:pPr><a:r><a:rPr lang="en-US" sz="1000" dirty="0"><a:solidFill><a:srgbClr val="666666"/></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4 / 6</a:t></a:r><a:endParaRPr lang="en-US" sz="1000" dirty="0"/></a:p></p:txBody></p:sp></p:spTree></p:cSld><p:clrMapOvr><a:masterClrMapping/></p:clrMapOvr></p:sld>
</file>

<file path=ppt/slides/slide5.xml><?xml version="1.0" encoding="UTF-8" standalone="yes"?>
<p:sld xmlns:a="http://schemas.openxmlformats.org/drawingml/2006/main" xmlns:r="http://schemas.openxmlformats.org/officeDocument/2006/relationships" xmlns:p="http://schemas.openxmlformats.org/presentationml/2006/main"><p:cSld name="Slide 5"><p:bg><p:bgPr><a:solidFill><a:srgbClr val="FFFFFF"/></a:solidFill></p:bgPr></p:bg><p:spTree><p:nvGrpSpPr><p:cNvPr id="1" name=""/><p:cNvGrpSpPr/><p:nvPr/></p:nvGrpSpPr><p:grpSpPr><a:xfrm><a:off x="0" y="0"/><a:ext cx="0" cy="0"/><a:chOff x="0" y="0"/><a:chExt cx="0" cy="0"/></a:xfrm></p:grpSpPr><p:sp><p:nvSpPr><p:cNvPr id="2" name="Text 0"></p:cNvPr><p:cNvSpPr/><p:nvPr></p:nvPr></p:nvSpPr><p:spPr><a:xfrm><a:off x="640080" y="548640"/><a:ext cx="7863840" cy="731520"/></a:xfrm><a:prstGeom prst="rect"><a:avLst></a:avLst></a:prstGeom><a:noFill/><a:ln></a:ln></p:spPr><p:txBody><a:bodyPr wrap="square" rtlCol="0" anchor="ctr"></a:bodyPr><a:lstStyle/><a:p><a:pPr algn="l" indent="0" marL="0"><a:buNone/></a:pPr><a:r><a:rPr lang="en-US" sz="3200" b="1"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Table Layout Test</a:t></a:r><a:endParaRPr lang="en-US" sz="3200" dirty="0"/></a:p></p:txBody></p:sp><p:sp><p:nvSpPr><p:cNvPr id="3" name="Text 1"></p:cNvPr><p:cNvSpPr/><p:nvPr></p:nvPr></p:nvSpPr><p:spPr><a:xfrm><a:off x="640080" y="1645920"/><a:ext cx="7863840" cy="960120"/></a:xfrm><a:prstGeom prst="rect"><a:avLst></a:avLst></a:prstGeom><a:noFill/><a:ln></a:ln></p:spPr><p:txBody><a:bodyPr wrap="square" rtlCol="0" anchor="t"></a:bodyPr><a:lstStyle/><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Feature A: High performance with 99% uptime and unicode ✓</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Feature B: Advanced security with encryption ★★★★★</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Feature C: Scalable architecture supporting 10k+ users → ∞</a:t></a:r><a:endParaRPr lang="en-US" sz="1500" dirty="0"/></a:p></p:txBody></p:sp><p:sp><p:nvSpPr><p:cNvPr id="4" name="Text 2"></p:cNvPr><p:cNvSpPr/><p:nvPr></p:nvPr></p:nvSpPr><p:spPr><a:xfrm><a:off x="8229600" y="4782312"/><a:ext cx="731520" cy="274320"/></a:xfrm><a:prstGeom prst="rect"><a:avLst></a:avLst></a:prstGeom><a:noFill/><a:ln></a:ln></p:spPr><p:txBody><a:bodyPr wrap="square" rtlCol="0" anchor="ctr"></a:bodyPr><a:lstStyle/><a:p><a:pPr algn="r" indent="0" marL="0"><a:buNone/></a:pPr><a:r><a:rPr lang="en-US" sz="1000" dirty="0"><a:solidFill><a:srgbClr val="666666"/></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5 / 6</a:t></a:r><a:endParaRPr lang="en-US" sz="1000" dirty="0"/></a:p></p:txBody></p:sp></p:spTree></p:cSld><p:clrMapOvr><a:masterClrMapping/></p:clrMapOvr></p:sld>
</file>

<file path=ppt/slides/slide6.xml><?xml version="1.0" encoding="UTF-8" standalone="yes"?>
<p:sld xmlns:a="http://schemas.openxmlformats.org/drawingml/2006/main" xmlns:r="http://schemas.openxmlformats.org/officeDocument/2006/relationships" xmlns:p="http://schemas.openxmlformats.org/presentationml/2006/main"><p:cSld name="Slide 6"><p:bg><p:bgPr><a:solidFill><a:srgbClr val="FFFFFF"/></a:solidFill></p:bgPr></p:bg><p:spTree><p:nvGrpSpPr><p:cNvPr id="1" name=""/><p:cNvGrpSpPr/><p:nvPr/></p:nvGrpSpPr><p:grpSpPr><a:xfrm><a:off x="0" y="0"/><a:ext cx="0" cy="0"/><a:chOff x="0" y="0"/><a:chExt cx="0" cy="0"/></a:xfrm></p:grpSpPr><p:sp><p:nvSpPr><p:cNvPr id="2" name="Text 0"></p:cNvPr><p:cNvSpPr/><p:nvPr></p:nvPr></p:nvSpPr><p:spPr><a:xfrm><a:off x="640080" y="548640"/><a:ext cx="7863840" cy="731520"/></a:xfrm><a:prstGeom prst="rect"><a:avLst></a:avLst></a:prstGeom><a:noFill/><a:ln></a:ln></p:spPr><p:txBody><a:bodyPr wrap="square" rtlCol="0" anchor="ctr"></a:bodyPr><a:lstStyle/><a:p><a:pPr algn="l" indent="0" marL="0"><a:buNone/></a:pPr><a:r><a:rPr lang="en-US" sz="3200" b="1"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Extreme Length Title: This is an extremely long title that should be truncated properly to prevent issues This is an extremely long title that should be truncated properly to prevent issues This is...</a:t></a:r><a:endParaRPr lang="en-US" sz="3200" dirty="0"/></a:p></p:txBody></p:sp><p:sp><p:nvSpPr><p:cNvPr id="3" name="Text 1"></p:cNvPr><p:cNvSpPr/><p:nvPr></p:nvPr></p:nvSpPr><p:spPr><a:xfrm><a:off x="640080" y="1645920"/><a:ext cx="7863840" cy="1828800"/></a:xfrm><a:prstGeom prst="rect"><a:avLst></a:avLst></a:prstGeom><a:noFill/><a:ln></a:ln></p:spPr><p:txBody><a:bodyPr wrap="square" rtlCol="0" anchor="t"></a:bodyPr><a:lstStyle/><a:p><a:pPr algn="l" indent="0" marL="0"><a:buNone/></a:pPr><a:r><a:rPr lang="en-US" sz="16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Extreme length paragraph: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This is a very long paragraph that tests the text truncation mechanisms. ...</a:t></a:r><a:endParaRPr lang="en-US" sz="1600" dirty="0"/></a:p></p:txBody></p:sp><p:sp><p:nvSpPr><p:cNvPr id="4" name="Text 2"></p:cNvPr><p:cNvSpPr/><p:nvPr></p:nvPr></p:nvSpPr><p:spPr><a:xfrm><a:off x="640080" y="3703320"/><a:ext cx="7863840" cy="1353312"/></a:xfrm><a:prstGeom prst="rect"><a:avLst></a:avLst></a:prstGeom><a:noFill/><a:ln></a:ln></p:spPr><p:txBody><a:bodyPr wrap="square" rtlCol="0" anchor="t"></a:bodyPr><a:lstStyle/><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bullet text. Very long bullet tex...</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bullet text. Very long bullet tex...</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bullet text. Very long bullet tex...</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bullet text. Very long bullet tex...</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bullet text. Very long bullet tex...</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bullet text. Very long bullet tex...</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bullet text. Very long bullet tex...</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bullet text. Very long bullet tex...</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bullet text. Very long bullet tex...</a:t></a:r><a:endParaRPr lang="en-US" sz="1500" dirty="0"/></a:p><a:p><a:pPr algn="l" indent="0" marL="0"><a:buNone/></a:pPr><a:r><a:rPr lang="en-US" sz="1500" dirty="0"><a:solidFill><a:srgbClr val="333333"/></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 Extreme bullet: Very long bullet text. Very long bullet text. Very long bullet text. Very long bullet text. Very long bullet text. Very long bullet text. Very long bull...</a:t></a:r><a:endParaRPr lang="en-US" sz="1500" dirty="0"/></a:p></p:txBody></p:sp><p:sp><p:nvSpPr><p:cNvPr id="5" name="Text 3"></p:cNvPr><p:cNvSpPr/><p:nvPr></p:nvPr></p:nvSpPr><p:spPr><a:xfrm><a:off x="8229600" y="4782312"/><a:ext cx="731520" cy="274320"/></a:xfrm><a:prstGeom prst="rect"><a:avLst></a:avLst></a:prstGeom><a:noFill/><a:ln></a:ln></p:spPr><p:txBody><a:bodyPr wrap="square" rtlCol="0" anchor="ctr"></a:bodyPr><a:lstStyle/><a:p><a:pPr algn="r" indent="0" marL="0"><a:buNone/></a:pPr><a:r><a:rPr lang="en-US" sz="1000" dirty="0"><a:solidFill><a:srgbClr val="666666"/></a:solidFill><a:latin typeface=""Inter var", "SF Pro Text", system-ui, -apple-system, BlinkMacSystemFont, "Segoe UI", Roboto, sans-serif" pitchFamily="34" charset="0"/><a:ea typeface=""Inter var", "SF Pro Text", system-ui, -apple-system, BlinkMacSystemFont, "Segoe UI", Roboto, sans-serif" pitchFamily="34" charset="-122"/><a:cs typeface=""Inter var", "SF Pro Text", system-ui, -apple-system, BlinkMacSystemFont, "Segoe UI", Roboto, sans-serif" pitchFamily="34" charset="-120"/></a:rPr><a:t>6 / 6</a:t></a:r><a:endParaRPr lang="en-US" sz="1000" dirty="0"/></a:p></p:txBody></p:sp></p:spTree></p:cSld><p:clrMapOvr><a:masterClrMapping/></p:clrMapOvr></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2025-08-18T17:18:45Z</dcterms:created>
  <dcterms:modified xsi:type="dcterms:W3CDTF">2025-08-18T17:18:45Z</dcterms:modified>
</cp:coreProperties>
</file>