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58"/>
  </p:normalViewPr>
  <p:slideViewPr>
    <p:cSldViewPr snapToGrid="0">
      <p:cViewPr varScale="1">
        <p:scale>
          <a:sx n="106" d="100"/>
          <a:sy n="106" d="100"/>
        </p:scale>
        <p:origin x="13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5534-EB8C-C509-ABB8-2D05543D2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C0335-6D9B-628E-6F73-433EE8793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43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BF81-6CEF-FD1D-C7C8-FBA21E37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E73D0-69A4-44E8-4D51-47C15D1F9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D419F-4367-FF78-2F8F-E9E1ED3A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BE670-E689-737B-1FC2-D5FD7F31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BEC67-B514-CAF3-3BE8-874C1C0A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8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12B74-EAAF-9BC4-C26C-00B4712C9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FC90A-9891-6363-F4F5-3C3AEEFA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B0E7F-9F1D-D2C0-2B6C-D4E3B57A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C8329-4662-8FFC-857E-9CBFEF9B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AE64-95D2-BB0A-EB07-4B3920A3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8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48E4-C2FE-BA86-A0D0-72F09BC3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A6E9-9A67-7199-00F8-12235155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C96AF-69C7-77D4-DA9F-ABFE69C5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F0992-9939-811D-41D2-A316FF48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7800-0E5B-6F9E-E051-011552AE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E886-4E75-2086-8D71-02CEC9C7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7E5C8-2C16-7D9E-CADE-5E709C12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571D-E9C5-295E-817C-4E8A6A1E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9D1E6-8132-1714-013B-4FF2D294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55236-6E72-6D2C-4555-DB5CD708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4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9267-1493-6A27-B213-BA9ACEBC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7C5A-13CA-C7F3-1796-551F642E4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80979-FB6A-15B2-66AB-4CDC62423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C9FBC-12F2-DA56-01DF-1140CBF9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85505-C8B7-5C68-1D52-DC0CA5F2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889C8-777A-AECB-9E35-8FCEA14E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4A21-059D-8FFE-AE17-D6422ABF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B1E81-EAB9-D38B-AEE4-78E894107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EF8DF-98D2-75B1-6465-2032AFB0D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37046-82D3-97DD-C66A-9A84FC0F7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355A0-2BC4-9EBC-CBF1-AB0BB9A58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4D296-B4AF-1977-9914-FB06CF4C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ED6A6-5E39-A605-9474-AFFC1D47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309E5-6CD8-2EA9-775F-A7D81015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7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A81F-11BA-D411-2F62-9556E14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1601D-0289-36C1-8636-C415912E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69E98-C9C5-3D6F-D948-20BFC5AA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AFEBF-7A5D-2FBD-ED92-7499686D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3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CF5FC-7AB7-711F-4025-F93B8718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70063-81C3-23FE-274D-7273A61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3AC7A-1DC3-AD7D-CFD1-55FD0630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FA6-F625-5F7B-C7B4-F90DE066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0DF3-B59B-96FA-14E0-08D2FCBF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C7ABE-C76C-66C0-A2D8-A4DFFDFB8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EEA8D-BB49-4BCB-6AAD-FF47AB47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ED282-9308-8BD3-D842-E96CE85E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92673-CD8C-2C81-7F44-2C2828F7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9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884F-12F1-EA94-71D6-79A6AD32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DD1CB-1C65-99BA-2B45-887B0B52D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2D570-3EE8-B0C2-B427-81E82E7DD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C4A22-3029-73A1-EF53-6315392B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8C0F2-04D6-ECFE-AE99-2ECCFBAF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A19F3-5C48-DDE2-60F2-F903D7FC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0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3583B-506F-91BF-35DA-6A43B8A5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7C780-93CC-109F-444D-E086B452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618C-9EC8-E5BF-2B5D-69513E912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683DD0-5093-4F31-BD02-CAF281A17D02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FB143-87DE-2700-4463-96E8D2D36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5A5CC-E6C8-278C-B386-E8830C331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164419-06EE-4628-8535-416232B2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4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75035-2BD1-CC7D-A4C1-CB24E4CB1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4BA3-5BBD-D9E1-D0E0-79C3107EA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1"/>
                </a:solidFill>
              </a:rPr>
              <a:t>&lt;TITLE&gt;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24AAC-4559-7C6F-A513-D01D9001E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&lt;SUBTITLE&gt;</a:t>
            </a:r>
          </a:p>
        </p:txBody>
      </p:sp>
      <p:pic>
        <p:nvPicPr>
          <p:cNvPr id="4" name="Picture 3" descr="A blue and pink wavy lines&#10;&#10;AI-generated content may be incorrect.">
            <a:extLst>
              <a:ext uri="{FF2B5EF4-FFF2-40B4-BE49-F238E27FC236}">
                <a16:creationId xmlns:a16="http://schemas.microsoft.com/office/drawing/2014/main" id="{D5657534-59A0-E092-91FA-A191AC08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33"/>
          <a:stretch>
            <a:fillRect/>
          </a:stretch>
        </p:blipFill>
        <p:spPr>
          <a:xfrm>
            <a:off x="-2997" y="0"/>
            <a:ext cx="12194997" cy="222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22770-B03D-0F6A-E17A-D1F720087717}"/>
              </a:ext>
            </a:extLst>
          </p:cNvPr>
          <p:cNvSpPr txBox="1"/>
          <p:nvPr/>
        </p:nvSpPr>
        <p:spPr>
          <a:xfrm>
            <a:off x="138684" y="410696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&lt;TITLE&gt;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E1D5C-775C-68CB-A840-0EC99DF1E235}"/>
              </a:ext>
            </a:extLst>
          </p:cNvPr>
          <p:cNvSpPr txBox="1"/>
          <p:nvPr/>
        </p:nvSpPr>
        <p:spPr>
          <a:xfrm>
            <a:off x="831342" y="1356256"/>
            <a:ext cx="2156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&lt;TEST CONTENT&gt;</a:t>
            </a:r>
          </a:p>
        </p:txBody>
      </p:sp>
    </p:spTree>
    <p:extLst>
      <p:ext uri="{BB962C8B-B14F-4D97-AF65-F5344CB8AC3E}">
        <p14:creationId xmlns:p14="http://schemas.microsoft.com/office/powerpoint/2010/main" val="15611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&lt;TITLE&gt;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Accenture</dc:creator>
  <cp:lastModifiedBy>Salvatore Scrudato</cp:lastModifiedBy>
  <cp:revision>4</cp:revision>
  <dcterms:created xsi:type="dcterms:W3CDTF">2025-08-13T22:15:58Z</dcterms:created>
  <dcterms:modified xsi:type="dcterms:W3CDTF">2025-08-13T22:49:35Z</dcterms:modified>
</cp:coreProperties>
</file>