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 Growth Potential (%)</c:v>
                </c:pt>
              </c:strCache>
            </c:strRef>
          </c:tx>
          <c:spPr>
            <a:solidFill>
              <a:srgbClr val="1E40AF"/>
            </a:solidFill>
            <a:effectLst>
              <a:outerShdw sx="100000" sy="100000" kx="0" ky="0" algn="bl" blurRad="50800" rotWithShape="1" dist="25400" dir="2700000">
                <a:srgbClr val="000000">
                  <a:alpha val="35000"/>
                </a:srgbClr>
              </a:outerShdw>
            </a:effectLst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000" u="none">
                    <a:solidFill>
                      <a:srgbClr val="161D27"/>
                    </a:solidFill>
                    <a:latin typeface="Segoe UI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dPt>
            <c:idx val="0"/>
            <c:invertIfNegative val="0"/>
            <c:bubble3D val="0"/>
            <c:spPr>
              <a:solidFill>
                <a:srgbClr val="#1E40AF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1"/>
            <c:invertIfNegative val="0"/>
            <c:bubble3D val="0"/>
            <c:spPr>
              <a:solidFill>
                <a:srgbClr val="#4b66bf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2"/>
            <c:invertIfNegative val="0"/>
            <c:bubble3D val="0"/>
            <c:spPr>
              <a:solidFill>
                <a:srgbClr val="#18338c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dPt>
            <c:idx val="3"/>
            <c:invertIfNegative val="0"/>
            <c:bubble3D val="0"/>
            <c:spPr>
              <a:solidFill>
                <a:srgbClr val="#3B82F6"/>
              </a:solidFill>
              <a:effectLst>
                <a:outerShdw sx="100000" sy="100000" kx="0" ky="0" algn="bl" blurRad="50800" rotWithShape="1" dist="25400" dir="2700000">
                  <a:srgbClr val="000000">
                    <a:alpha val="35000"/>
                  </a:srgbClr>
                </a:outerShdw>
              </a:effectLst>
            </c:spPr>
          </c:dPt>
          <c:cat>
            <c:multiLvlStrRef>
              <c:f>Sheet1!$A$2:$A$5</c:f>
              <c:multiLvlStrCache>
                <c:ptCount val="4"/>
                <c:lvl>
                  <c:pt idx="0">
                    <c:v>AI Analytics</c:v>
                  </c:pt>
                  <c:pt idx="1">
                    <c:v>Customer Service Automation</c:v>
                  </c:pt>
                  <c:pt idx="2">
                    <c:v>Personalization</c:v>
                  </c:pt>
                  <c:pt idx="3">
                    <c:v>Competitive Advantage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30</c:v>
                </c:pt>
                <c:pt idx="1">
                  <c:v>20</c:v>
                </c:pt>
                <c:pt idx="2">
                  <c:v>15</c:v>
                </c:pt>
                <c:pt idx="3">
                  <c:v>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000" u="none">
                  <a:solidFill>
                    <a:srgbClr val="161D27"/>
                  </a:solidFill>
                  <a:latin typeface="Segoe UI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bdbfc2"/>
              </a:solidFill>
              <a:prstDash val="solid"/>
              <a:round/>
            </a:ln>
          </c:spPr>
        </c:majorGridlines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D2D4D7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1F2937"/>
                </a:solidFill>
                <a:latin typeface="Segoe U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dbfc2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D2D4D7"/>
            </a:solidFill>
            <a:prstDash val="solid"/>
            <a:round/>
          </a:ln>
        </c:spPr>
        <c:txPr>
          <a:bodyPr/>
          <a:lstStyle/>
          <a:p>
            <a:pPr>
              <a:defRPr sz="1100" b="0" i="0" u="none" strike="noStrike">
                <a:solidFill>
                  <a:srgbClr val="1F2937"/>
                </a:solidFill>
                <a:latin typeface="Segoe UI"/>
              </a:defRPr>
            </a:pPr>
            <a:endParaRPr lang="en-US"/>
          </a:p>
        </c:txPr>
        <c:crossAx val="2094734554"/>
        <c:crosses val="autoZero"/>
        <c:crossBetween val="between"/>
      </c:valAx>
      <c:dTable>
        <c:showHorzBorder val="0"/>
        <c:showVertBorder val="0"/>
        <c:showOutline val="0"/>
        <c:showKeys val="0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solidFill>
          <a:srgbClr val="FFFFFF"/>
        </a:solidFill>
        <a:ln w="12700" cap="flat">
          <a:solidFill>
            <a:srgbClr val="BDBFC2"/>
          </a:solidFill>
        </a:ln>
        <a:effectLst/>
      </c:spPr>
    </c:plotArea>
    <c:legend>
      <c:legendPos val="r"/>
      <c:overlay val="0"/>
      <c:txPr>
        <a:bodyPr/>
        <a:lstStyle/>
        <a:p>
          <a:pPr>
            <a:defRPr sz="1200">
              <a:solidFill>
                <a:srgbClr val="1F2937"/>
              </a:solidFill>
              <a:latin typeface="Segoe UI"/>
              <a:cs typeface="Segoe UI"/>
      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data-visualization (1)
🎯 KEY OBJECTIVES:
• Opening: AI Technology Trends: Unlocking 25% Revenue Growth Potential by 2025
• Closing: AI Technology Trends: Unlocking 25% Revenue Growth Potential by 2025
💡 PRESENTATION TIPS:
• Practice transitions between slides
• Prepare for Q&amp;A after each major section
• Have backup slides ready for detailed questions
• Test all technology before presenting
Emphasize the strategic importance of AI in driving revenue and market positioning. Encourage executives to prioritize AI initiatives to secure their competitive edge.
🎯 SLIDE 1 OF 1 (100% complete)
📋 Layout: DATA-VISUALIZATION
🎨 Focus: AI Technology Trends: Unlocking 25% Revenue Growth Potential by 2025
💡 This is a content slide - deliver key information clearly and confidently.
🗣️ TALKING POINTS:
• Start with: "AI Technology Trends: Unlocking 25% Revenue Growth Potential by 2025"
• Key message: The integration of AI technologies is set to revolutionize business operations, with significant revenue growth potential across various sectors...
• Cover each bullet point:
  1. AI analytics can drive a projected 30% revenue increase through enhanced decision-making capabilities.
  2. Customer service automation is expected to yield a 20% growth by reducing operational costs and improving customer satisfaction.
  3. Personalization strategies leveraging AI could boost revenues by 15% by enhancing customer engagement and loyalty.
  4. Fostering competitive advantage through AI implementation may lead to a 25% increase in market share.
• Explain the bar chart showing Projected Impact of AI Technologies on Revenue Growth
• Highlight key insights and what the data means for the audience
⏱️ TIMING:
• Estimated time: 2m 15s
• Pace yourself - don't rush through key points
♿ ACCESSIBILITY:
• Verbally describe chart data and trends - don't just say "as you can see"
• Avoid relying solely on color references - use descriptive terms
📚 SOURCES:
• Gartner, 2023 AI Trends Report
• McKinsey &amp; Company, AI's Impact on Business
• Forrester Research, The Future of AI in Business
📚 SOURCES &amp; REFERENCES:
1. Gartner, 2023 AI Trends Report
2. McKinsey &amp; Company, AI's Impact on Business
3. Forrester Research, The Future of AI in Business
💡 TIP: Reference these sources during your presentation to build credibility and provide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AI Technology Trends: Unlocking 25% Revenue Growth Potential by 2025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AI Technology Trends: Unlocking 25% Revenue Growth Potential by 2025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22960" y="1554480"/>
            <a:ext cx="7498080" cy="3840480"/>
          </a:xfrm>
          <a:prstGeom prst="rect">
            <a:avLst>
              <a:gd name="adj" fmla="val 2381"/>
            </a:avLst>
          </a:prstGeom>
          <a:solidFill>
            <a:srgbClr val="F8FAFC">
              <a:alpha val="5000"/>
            </a:srgbClr>
          </a:solidFill>
          <a:ln w="12700">
            <a:solidFill>
              <a:srgbClr val="F3F4F6"/>
            </a:solidFill>
            <a:prstDash val="solid"/>
          </a:ln>
        </p:spPr>
      </p:sp>
      <p:graphicFrame>
        <p:nvGraphicFramePr>
          <p:cNvPr id="7" name="Chart 0" descr=""/>
          <p:cNvGraphicFramePr/>
          <p:nvPr/>
        </p:nvGraphicFramePr>
        <p:xfrm>
          <a:off x="914400" y="1645920"/>
          <a:ext cx="73152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9" name="Text 5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Technology Trends Unlocking 25 Revenue Growth Potential by 2025</dc:title>
  <dc:subject>AI Technology Trends: Unlocking 25% Revenue Growth Potential by 2025 - 1 slides, 3 min presentation</dc:subject>
  <dc:creator>AI PowerPoint Generator</dc:creator>
  <cp:lastModifiedBy>AI PowerPoint Generator</cp:lastModifiedBy>
  <cp:revision>1</cp:revision>
  <dcterms:created xsi:type="dcterms:W3CDTF">2025-08-16T19:48:18Z</dcterms:created>
  <dcterms:modified xsi:type="dcterms:W3CDTF">2025-08-16T19:48:18Z</dcterms:modified>
</cp:coreProperties>
</file>