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📊 PRESENTATION OVERVIEW:
• Total slides: 1
• Estimated duration: 2 minutes
• Slide types: mixed-content (1)
🎯 KEY OBJECTIVES:
• Opening: Q4 2024: 25% Revenue Growth Fuels European Expansion
• Closing: Q4 2024: 25% Revenue Growth Fuels European Expansion
💡 PRESENTATION TIPS:
• Practice transitions between slides
• Prepare for Q&amp;A after each major section
• Have backup slides ready for detailed questions
• Test all technology before presenting
Start by highlighting the impressive 25% growth, then discuss the significance of European expansion and partnerships. Emphasize the projected growth as a result of these strategies and the positive impact on customer retention.
🎯 SLIDE 1 OF 1 (100% complete)
📋 Layout: MIXED-CONTENT
🎨 Focus: Q4 2024: 25% Revenue Growth Fuels European Expansion
💡 This is a content slide - deliver key information clearly and confidently.
🗣️ TALKING POINTS:
• Start with: "Q4 2024: 25% Revenue Growth Fuels European Expansion"
• Address both sides of the comparison:
  Left: Achieved 25% revenue growth, surpassing $3.5M quarterly target by 15%, Generated $750K in new revenue from European market expansion within 3 months, Forged strategic partnerships with 3 leading tech companies to enhance service offerings
  Right: Increased customer retention by 20% through tailored solutions for European clients, Projected 30% annual growth driven by new markets and partnerships
⏱️ TIMING:
• Estimated time: 1m 0s
• Pace yourself - don't rush through key points
♿ ACCESSIBILITY:
• Describe images aloud for visually impaired audience members
📚 SOURCES:
• Q4 2024 Financial Report
• Market Analysis on European Expansion
• Partnership Agreements and Impact Assessment
📚 SOURCES &amp; REFERENCES:
1. Q4 2024 Financial Report
2. Market Analysis on European Expansion
3. Partnership Agreements and Impact Assessment
💡 TIP: Reference these sources during your presentation to build credibility and provide context.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0"/>
          <p:cNvSpPr/>
          <p:nvPr/>
        </p:nvSpPr>
        <p:spPr>
          <a:xfrm>
            <a:off x="685800" y="457200"/>
            <a:ext cx="7772400" cy="914400"/>
          </a:xfrm>
          <a:prstGeom prst="rect">
            <a:avLst/>
          </a:prstGeom>
          <a:noFill/>
          <a:ln/>
        </p:spPr>
        <p:txBody>
          <a:bodyPr wrap="square" rtlCol="0" anchor="t"/>
          <a:lstStyle/>
          <a:p>
            <a:pPr algn="l" indent="0" marL="0">
              <a:buNone/>
            </a:pPr>
            <a:r>
              <a:rPr lang="en-US" sz="2400" b="1" dirty="0">
                <a:solidFill>
                  <a:srgbClr val="1F2937"/>
                </a:solidFill>
                <a:latin typeface="Calibri" pitchFamily="34" charset="0"/>
                <a:ea typeface="Calibri" pitchFamily="34" charset="-122"/>
                <a:cs typeface="Calibri" pitchFamily="34" charset="-120"/>
              </a:rPr>
              <a:t>Q4 2024: 25% Revenue Growth Fuels European Expansion</a:t>
            </a:r>
            <a:endParaRPr lang="en-US" sz="2400" dirty="0"/>
          </a:p>
        </p:txBody>
      </p:sp>
      <p:sp>
        <p:nvSpPr>
          <p:cNvPr id="3" name="Shape 1"/>
          <p:cNvSpPr/>
          <p:nvPr/>
        </p:nvSpPr>
        <p:spPr>
          <a:xfrm>
            <a:off x="0" y="0"/>
            <a:ext cx="45720" cy="514350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4" name="Text 2"/>
          <p:cNvSpPr/>
          <p:nvPr/>
        </p:nvSpPr>
        <p:spPr>
          <a:xfrm>
            <a:off x="457200" y="457200"/>
            <a:ext cx="8229600" cy="4267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l" indent="0" marL="0">
              <a:buNone/>
            </a:pPr>
            <a:r>
              <a:rPr lang="en-US" sz="2800" b="1" spc="-250" kern="0" dirty="0">
                <a:solidFill>
                  <a:srgbClr val="1F2937"/>
                </a:solidFill>
                <a:latin typeface="Segoe UI" pitchFamily="34" charset="0"/>
                <a:ea typeface="Segoe UI" pitchFamily="34" charset="-122"/>
                <a:cs typeface="Segoe UI" pitchFamily="34" charset="-120"/>
              </a:rPr>
              <a:t>Q4 2024: 25% Revenue Growth Fuels European Expansion</a:t>
            </a:r>
            <a:endParaRPr lang="en-US" sz="2800" dirty="0"/>
          </a:p>
        </p:txBody>
      </p:sp>
      <p:sp>
        <p:nvSpPr>
          <p:cNvPr id="5" name="Shape 3"/>
          <p:cNvSpPr/>
          <p:nvPr/>
        </p:nvSpPr>
        <p:spPr>
          <a:xfrm>
            <a:off x="457200" y="975360"/>
            <a:ext cx="1828800" cy="45720"/>
          </a:xfrm>
          <a:prstGeom prst="rect">
            <a:avLst/>
          </a:prstGeom>
          <a:solidFill>
            <a:srgbClr val="1E40AF"/>
          </a:solidFill>
          <a:ln w="12700">
            <a:solidFill>
              <a:srgbClr val="333333"/>
            </a:solidFill>
            <a:prstDash val="solid"/>
          </a:ln>
        </p:spPr>
      </p:sp>
      <p:sp>
        <p:nvSpPr>
          <p:cNvPr id="7" name="Text 4"/>
          <p:cNvSpPr/>
          <p:nvPr/>
        </p:nvSpPr>
        <p:spPr>
          <a:xfrm>
            <a:off x="8229600" y="4777740"/>
            <a:ext cx="731520" cy="274320"/>
          </a:xfrm>
          <a:prstGeom prst="rect">
            <a:avLst/>
          </a:prstGeom>
          <a:noFill/>
          <a:ln/>
        </p:spPr>
        <p:txBody>
          <a:bodyPr wrap="square" rtlCol="0" anchor="ctr"/>
          <a:lstStyle/>
          <a:p>
            <a:pPr algn="r" indent="0" marL="0">
              <a:buNone/>
            </a:pPr>
            <a:r>
              <a:rPr lang="en-US" sz="900" dirty="0">
                <a:solidFill>
                  <a:srgbClr val="666666"/>
                </a:solidFill>
                <a:latin typeface="Arial" pitchFamily="34" charset="0"/>
                <a:ea typeface="Arial" pitchFamily="34" charset="-122"/>
                <a:cs typeface="Arial" pitchFamily="34" charset="-120"/>
              </a:rPr>
              <a:t>1 / 1</a:t>
            </a:r>
            <a:endParaRPr lang="en-US" sz="900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Professional Presentations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Q4 2024 25 Revenue Growth Fuels European Expansion</dc:title>
  <dc:subject>Q4 2024: 25% Revenue Growth Fuels European Expansion - 1 slides, 2 min presentation</dc:subject>
  <dc:creator>AI PowerPoint Generator</dc:creator>
  <cp:lastModifiedBy>AI PowerPoint Generator</cp:lastModifiedBy>
  <cp:revision>1</cp:revision>
  <dcterms:created xsi:type="dcterms:W3CDTF">2025-08-16T19:43:50Z</dcterms:created>
  <dcterms:modified xsi:type="dcterms:W3CDTF">2025-08-16T19:43:50Z</dcterms:modified>
</cp:coreProperties>
</file>