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600" b="0" i="0" u="none" strike="noStrike">
                <a:solidFill>
                  <a:srgbClr val="1F2937"/>
                </a:solidFill>
                <a:latin typeface="Segoe UI"/>
              </a:defRPr>
            </a:pPr>
            <a:r>
              <a:rPr sz="1600" b="0" i="0" u="none" strike="noStrike">
                <a:solidFill>
                  <a:srgbClr val="1F2937"/>
                </a:solidFill>
                <a:latin typeface="Segoe UI"/>
              </a:rPr>
              <a:t>Chart Title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rgbClr val="1E40AF"/>
            </a:solidFill>
            <a:effectLst>
              <a:outerShdw sx="100000" sy="100000" kx="0" ky="0" algn="bl" blurRad="101600" rotWithShape="1" dist="50800" dir="5400000">
                <a:srgbClr val="000000">
                  <a:alpha val="10000"/>
                </a:srgbClr>
              </a:outer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1F2937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dPt>
            <c:idx val="0"/>
            <c:invertIfNegative val="0"/>
            <c:bubble3D val="0"/>
            <c:spPr>
              <a:solidFill>
                <a:srgbClr val="1E40AF"/>
              </a:solidFill>
              <a:effectLst>
                <a:outerShdw sx="100000" sy="100000" kx="0" ky="0" algn="bl" blurRad="101600" rotWithShape="1" dist="50800" dir="5400000">
                  <a:srgbClr val="000000">
                    <a:alpha val="10000"/>
                  </a:srgbClr>
                </a:outerShdw>
              </a:effectLst>
            </c:spPr>
          </c:dPt>
          <c:dPt>
            <c:idx val="1"/>
            <c:invertIfNegative val="0"/>
            <c:bubble3D val="0"/>
            <c:spPr>
              <a:solidFill>
                <a:srgbClr val="3B82F6"/>
              </a:solidFill>
              <a:effectLst>
                <a:outerShdw sx="100000" sy="100000" kx="0" ky="0" algn="bl" blurRad="101600" rotWithShape="1" dist="50800" dir="5400000">
                  <a:srgbClr val="000000">
                    <a:alpha val="10000"/>
                  </a:srgbClr>
                </a:outerShdw>
              </a:effectLst>
            </c:spPr>
          </c:dPt>
          <c:dPt>
            <c:idx val="2"/>
            <c:invertIfNegative val="0"/>
            <c:bubble3D val="0"/>
            <c:spPr>
              <a:solidFill>
                <a:srgbClr val="F59E0B"/>
              </a:solidFill>
              <a:effectLst>
                <a:outerShdw sx="100000" sy="100000" kx="0" ky="0" algn="bl" blurRad="101600" rotWithShape="1" dist="50800" dir="5400000">
                  <a:srgbClr val="000000">
                    <a:alpha val="10000"/>
                  </a:srgbClr>
                </a:outerShdw>
              </a:effectLst>
            </c:spPr>
          </c:dPt>
          <c:dPt>
            <c:idx val="3"/>
            <c:invertIfNegative val="0"/>
            <c:bubble3D val="0"/>
            <c:spPr>
              <a:solidFill>
                <a:srgbClr val="10B981"/>
              </a:solidFill>
              <a:effectLst>
                <a:outerShdw sx="100000" sy="100000" kx="0" ky="0" algn="bl" blurRad="101600" rotWithShape="1" dist="50800" dir="5400000">
                  <a:srgbClr val="000000">
                    <a:alpha val="10000"/>
                  </a:srgbClr>
                </a:outerShdw>
              </a:effectLst>
            </c:spPr>
          </c:dPt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125</c:v>
                </c:pt>
                <c:pt idx="2">
                  <c:v>150</c:v>
                </c:pt>
                <c:pt idx="3">
                  <c:v>175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000" u="none">
                  <a:solidFill>
                    <a:srgbClr val="1F2937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majorGridlines>
          <c:spPr>
            <a:ln w="6350" cap="flat">
              <a:solidFill>
                <a:srgbClr val="F3F4F6"/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6350" cap="flat">
              <a:solidFill>
                <a:srgbClr val="F3F4F6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 w="12700" cap="flat">
          <a:solidFill>
            <a:srgbClr val="F3F4F6"/>
          </a:solidFill>
        </a:ln>
        <a:effectLst/>
      </c:spPr>
    </c:plotArea>
    <c:legend>
      <c:legendPos val="r"/>
      <c:overlay val="0"/>
      <c:txPr>
        <a:bodyPr/>
        <a:lstStyle/>
        <a:p>
          <a:pPr>
            <a:defRPr sz="1100">
              <a:solidFill>
                <a:srgbClr val="6B7280"/>
              </a:solidFill>
            </a:defRPr>
          </a:pPr>
          <a:endParaRPr lang="en-US"/>
        </a:p>
      </c:txPr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📊 PRESENTATION OVERVIEW:
• Total slides: 1
• Estimated duration: 2 minutes
• Slide types: chart (1)
🎯 KEY OBJECTIVES:
• Opening: Revenue Growth Analysis
• Closing: Revenue Growth Analysis
💡 PRESENTATION TIPS:
• Practice transitions between slides
• Prepare for Q&amp;A after each major section
• Have backup slides ready for detailed questions
• Test all technology before presenting
🎯 SLIDE 1 OF 1 (100% complete)
📋 Layout: CHART
🎨 Focus: Revenue Growth Analysis
💡 This is a content slide - deliver key information clearly and confidently.
🗣️ TALKING POINTS:
• Start with: "Revenue Growth Analysis"
• Explain the bar chart showing Quarterly Revenue
• Highlight key insights and what the data means for the audience
⏱️ TIMING:
• Estimated time: 1m 45s
• Pace yourself - don't rush through key points
♿ ACCESSIBILITY:
• Verbally describe chart data and trends - don't just say "as you can see"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8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Revenue Growth Analysis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45720" cy="5143500"/>
          </a:xfrm>
          <a:prstGeom prst="rect">
            <a:avLst/>
          </a:prstGeom>
          <a:solidFill>
            <a:srgbClr val="1E40AF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57200" y="457200"/>
            <a:ext cx="8229600" cy="426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spc="-250" kern="0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Revenue Growth Analysis</a:t>
            </a:r>
            <a:endParaRPr lang="en-US" sz="2800" dirty="0"/>
          </a:p>
        </p:txBody>
      </p:sp>
      <p:sp>
        <p:nvSpPr>
          <p:cNvPr id="5" name="Shape 3"/>
          <p:cNvSpPr/>
          <p:nvPr/>
        </p:nvSpPr>
        <p:spPr>
          <a:xfrm>
            <a:off x="457200" y="975360"/>
            <a:ext cx="1828800" cy="45720"/>
          </a:xfrm>
          <a:prstGeom prst="rect">
            <a:avLst/>
          </a:prstGeom>
          <a:solidFill>
            <a:srgbClr val="1E40AF"/>
          </a:solidFill>
          <a:ln w="12700">
            <a:solidFill>
              <a:srgbClr val="333333"/>
            </a:solidFill>
            <a:prstDash val="solid"/>
          </a:ln>
        </p:spPr>
      </p:sp>
      <p:graphicFrame>
        <p:nvGraphicFramePr>
          <p:cNvPr id="6" name="Chart 0" descr=""/>
          <p:cNvGraphicFramePr/>
          <p:nvPr/>
        </p:nvGraphicFramePr>
        <p:xfrm>
          <a:off x="914400" y="1645920"/>
          <a:ext cx="7315200" cy="36576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8" name="Text 4"/>
          <p:cNvSpPr/>
          <p:nvPr/>
        </p:nvSpPr>
        <p:spPr>
          <a:xfrm>
            <a:off x="8229600" y="4777740"/>
            <a:ext cx="7315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9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 / 1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Revenue Growth Analysis</dc:title>
  <dc:subject>Revenue Growth Analysis - 1 slides, 3 min presentation</dc:subject>
  <dc:creator>AI PowerPoint Generator</dc:creator>
  <cp:lastModifiedBy>AI PowerPoint Generator</cp:lastModifiedBy>
  <cp:revision>1</cp:revision>
  <dcterms:created xsi:type="dcterms:W3CDTF">2025-08-16T19:31:15Z</dcterms:created>
  <dcterms:modified xsi:type="dcterms:W3CDTF">2025-08-16T19:31:15Z</dcterms:modified>
</cp:coreProperties>
</file>