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comparison-table (1)
🎯 KEY OBJECTIVES:
• Opening: Feature Comparison
• Closing: Feature Comparison
💡 PRESENTATION TIPS:
• Practice transitions between slides
• Prepare for Q&amp;A after each major section
• Have backup slides ready for detailed questions
• Test all technology before presenting
🎯 SLIDE 1 OF 1 (100% complete)
📋 Layout: COMPARISON-TABLE
🎨 Focus: Feature Comparison
💡 This is a content slide - deliver key information clearly and confidently.
🗣️ TALKING POINTS:
• Start with: "Feature Comparison"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Feature Comparison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Feature Comparison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Comparison</dc:title>
  <dc:subject>Feature Comparison - 1 slides, 2 min presentation</dc:subject>
  <dc:creator>AI PowerPoint Generator</dc:creator>
  <cp:lastModifiedBy>AI PowerPoint Generator</cp:lastModifiedBy>
  <cp:revision>1</cp:revision>
  <dcterms:created xsi:type="dcterms:W3CDTF">2025-08-16T19:31:16Z</dcterms:created>
  <dcterms:modified xsi:type="dcterms:W3CDTF">2025-08-16T19:31:16Z</dcterms:modified>
</cp:coreProperties>
</file>