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quote (1)
🎯 KEY OBJECTIVES:
• Opening: Customer Success Story
• Closing: Customer Success Story
💡 PRESENTATION TIPS:
• Practice transitions between slides
• Prepare for Q&amp;A after each major section
• Have backup slides ready for detailed questions
• Test all technology before presenting
🎯 SLIDE 1 OF 1 (100% complete)
📋 Layout: QUOTE
🎨 Focus: Customer Success Story
💡 This is a content slide - deliver key information clearly and confidently.
🗣️ TALKING POINTS:
• Start with: "Customer Success Story"
⏱️ TIMING:
• Estimated time: 1m 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Success 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45720" cy="514350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Customer Success Story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Success Story</dc:title>
  <dc:subject>Customer Success Story - 1 slides, 2 min presentation</dc:subject>
  <dc:creator>AI PowerPoint Generator</dc:creator>
  <cp:lastModifiedBy>AI PowerPoint Generator</cp:lastModifiedBy>
  <cp:revision>1</cp:revision>
  <dcterms:created xsi:type="dcterms:W3CDTF">2025-08-16T19:31:18Z</dcterms:created>
  <dcterms:modified xsi:type="dcterms:W3CDTF">2025-08-16T19:31:18Z</dcterms:modified>
</cp:coreProperties>
</file>