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title (1)
🎯 KEY OBJECTIVES:
• Opening: Performance Test Presentation
• Closing: Performance Test Presentation
💡 PRESENTATION TIPS:
• Practice transitions between slides
• Prepare for Q&amp;A after each major section
• Have backup slides ready for detailed questions
• Test all technology before presenting
🎯 SLIDE 1 OF 1 (100% complete)
📋 Layout: TITLE
🎨 Focus: Performance Test Presentation
💡 This is your opening slide - set the tone and capture attention.
🗣️ TALKING POINTS:
• Start with: "Performance Test Presentation"
• Elaborate on: Testing PowerPoint generation performance
⏱️ TIMING:
• Estimated time: 30s
• Pace yourself - don't rush through key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Performance Test Presentation</a:t>
            </a:r>
            <a:endParaRPr lang="en-US" sz="36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9144000" cy="9144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0" y="5052060"/>
            <a:ext cx="9144000" cy="9144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  <a:effectLst>
            <a:outerShdw sx="100000" sy="100000" kx="0" ky="0" algn="bl" rotWithShape="0" blurRad="25400" dist="12700" dir="2700000">
              <a:srgbClr val="000000">
                <a:alpha val="75000"/>
              </a:srgbClr>
            </a:outerShdw>
          </a:effectLst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Performance Test Presentation</a:t>
            </a:r>
            <a:endParaRPr lang="en-US" sz="3600" dirty="0"/>
          </a:p>
        </p:txBody>
      </p:sp>
      <p:sp>
        <p:nvSpPr>
          <p:cNvPr id="6" name="Text 4"/>
          <p:cNvSpPr/>
          <p:nvPr/>
        </p:nvSpPr>
        <p:spPr>
          <a:xfrm>
            <a:off x="1828800" y="1828800"/>
            <a:ext cx="5486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6B7280"/>
                </a:solidFill>
              </a:rPr>
              <a:t>Testing PowerPoint generation performance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Performance Test Presentation</dc:title>
  <dc:subject>Performance Test Presentation - 1 slides, 2 min presentation</dc:subject>
  <dc:creator>AI PowerPoint Generator</dc:creator>
  <cp:lastModifiedBy>AI PowerPoint Generator</cp:lastModifiedBy>
  <cp:revision>1</cp:revision>
  <dcterms:created xsi:type="dcterms:W3CDTF">2025-08-16T19:10:28Z</dcterms:created>
  <dcterms:modified xsi:type="dcterms:W3CDTF">2025-08-16T19:10:28Z</dcterms:modified>
</cp:coreProperties>
</file>