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title-bullets (1)
🎯 KEY OBJECTIVES:
• Opening: Q3 Business Review: 25% Growth Achievement
• Closing: Q3 Business Review: 25% Growth Achievement
💡 PRESENTATION TIPS:
• Practice transitions between slides
• Prepare for Q&amp;A after each major section
• Have backup slides ready for detailed questions
• Test all technology before presenting
🎯 SLIDE 1 OF 1 (100% complete)
📋 Layout: TITLE-BULLETS
🎨 Focus: Q3 Business Review: 25% Growth Achievement
💡 This is a content slide - deliver key information clearly and confidently.
🗣️ TALKING POINTS:
• Start with: "Q3 Business Review: 25% Growth Achievement"
• Cover each bullet point:
  1. Achieved 25% revenue growth exceeding targets
  2. Customer satisfaction improved by 15%
  3. Expanded into two new markets successfully
  4. Operational efficiency increased by 20%
⏱️ TIMING:
• Estimated time: 1m 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 Business Review: 25% Growth Achievement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Q3 Business Review: 25% Growth Achievement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85800" y="164592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051560" y="164592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Achieved 25% revenue growth exceeding targets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685800" y="237744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051560" y="237744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Customer satisfaction improved by 15%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685800" y="31089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051560" y="310896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Expanded into two new markets successfully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685800" y="38404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051560" y="384048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Operational efficiency increased by 20%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Q3 Business Review 25 Growth Achievement</dc:title>
  <dc:subject>Q3 Business Review: 25% Growth Achievement - 1 slides, 2 min presentation</dc:subject>
  <dc:creator>AI PowerPoint Generator</dc:creator>
  <cp:lastModifiedBy>AI PowerPoint Generator</cp:lastModifiedBy>
  <cp:revision>1</cp:revision>
  <dcterms:created xsi:type="dcterms:W3CDTF">2025-08-16T19:20:44Z</dcterms:created>
  <dcterms:modified xsi:type="dcterms:W3CDTF">2025-08-16T19:20:44Z</dcterms:modified>
</cp:coreProperties>
</file>