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two-column (1)
🎯 KEY OBJECTIVES:
• Opening: Brand Identity Revolution
• Closing: Brand Identity Revolution
💡 PRESENTATION TIPS:
• Practice transitions between slides
• Prepare for Q&amp;A after each major section
• Have backup slides ready for detailed questions
• Test all technology before presenting
🎯 SLIDE 1 OF 1 (100% complete)
📋 Layout: TWO-COLUMN
🎨 Focus: Brand Identity Revolution
💡 This is a content slide - deliver key information clearly and confidently.
🗣️ TALKING POINTS:
• Start with: "Brand Identity Revolution"
• Address both sides of the comparison:
  Left: Modern logo design with versatile applications, Cohesive color palette across all touchpoints, Typography system for brand consistency
⏱️ TIMING:
• Estimated time: 1m 0s
• Pace yourself - don't rush through key points
♿ ACCESSIBILITY:
• Clearly indicate which section you're discussing (left/right, top/bottom)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Brand Identity Revolution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 rot="900000">
            <a:off x="914400" y="914400"/>
            <a:ext cx="1828800" cy="1371600"/>
          </a:xfrm>
          <a:prstGeom prst="ellipse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 rot="-1200000">
            <a:off x="6400800" y="2743200"/>
            <a:ext cx="1371600" cy="1828800"/>
          </a:xfrm>
          <a:prstGeom prst="rect">
            <a:avLst/>
          </a:prstGeom>
          <a:solidFill>
            <a:srgbClr val="A855F7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 rot="1800000">
            <a:off x="3657600" y="4114800"/>
            <a:ext cx="1645920" cy="914400"/>
          </a:xfrm>
          <a:prstGeom prst="ellipse">
            <a:avLst/>
          </a:prstGeom>
          <a:solidFill>
            <a:srgbClr val="EC4899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Brand Identity Revolution</a:t>
            </a:r>
            <a:endParaRPr lang="en-US" sz="2800" dirty="0"/>
          </a:p>
        </p:txBody>
      </p:sp>
      <p:sp>
        <p:nvSpPr>
          <p:cNvPr id="8" name="Shape 6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7C3AED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4549140" y="2011680"/>
            <a:ext cx="45720" cy="3200400"/>
          </a:xfrm>
          <a:prstGeom prst="rect">
            <a:avLst/>
          </a:prstGeom>
          <a:solidFill>
            <a:srgbClr val="F3F4F6">
              <a:alpha val="30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6400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F3F0FF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1" name="Shape 9"/>
          <p:cNvSpPr/>
          <p:nvPr/>
        </p:nvSpPr>
        <p:spPr>
          <a:xfrm>
            <a:off x="4754880" y="2103120"/>
            <a:ext cx="3749040" cy="3200400"/>
          </a:xfrm>
          <a:prstGeom prst="rect">
            <a:avLst>
              <a:gd name="adj" fmla="val 2857"/>
            </a:avLst>
          </a:prstGeom>
          <a:solidFill>
            <a:srgbClr val="F3F0FF">
              <a:alpha val="5000"/>
            </a:srgbClr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685800" y="219456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3" name="Text 11"/>
          <p:cNvSpPr/>
          <p:nvPr/>
        </p:nvSpPr>
        <p:spPr>
          <a:xfrm>
            <a:off x="1051560" y="219456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Modern logo design with versatile applications</a:t>
            </a:r>
            <a:endParaRPr lang="en-US" sz="1800" dirty="0"/>
          </a:p>
        </p:txBody>
      </p:sp>
      <p:sp>
        <p:nvSpPr>
          <p:cNvPr id="14" name="Text 12"/>
          <p:cNvSpPr/>
          <p:nvPr/>
        </p:nvSpPr>
        <p:spPr>
          <a:xfrm>
            <a:off x="685800" y="292608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5" name="Text 13"/>
          <p:cNvSpPr/>
          <p:nvPr/>
        </p:nvSpPr>
        <p:spPr>
          <a:xfrm>
            <a:off x="1051560" y="292608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Cohesive color palette across all touchpoints</a:t>
            </a:r>
            <a:endParaRPr lang="en-US" sz="1800" dirty="0"/>
          </a:p>
        </p:txBody>
      </p:sp>
      <p:sp>
        <p:nvSpPr>
          <p:cNvPr id="16" name="Text 14"/>
          <p:cNvSpPr/>
          <p:nvPr/>
        </p:nvSpPr>
        <p:spPr>
          <a:xfrm>
            <a:off x="685800" y="3657600"/>
            <a:ext cx="36576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7C3AED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•</a:t>
            </a:r>
            <a:endParaRPr lang="en-US" sz="1600" dirty="0"/>
          </a:p>
        </p:txBody>
      </p:sp>
      <p:sp>
        <p:nvSpPr>
          <p:cNvPr id="17" name="Text 15"/>
          <p:cNvSpPr/>
          <p:nvPr/>
        </p:nvSpPr>
        <p:spPr>
          <a:xfrm>
            <a:off x="1051560" y="3657600"/>
            <a:ext cx="3291840" cy="6400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800" dirty="0">
                <a:solidFill>
                  <a:srgbClr val="161D27"/>
                </a:solidFill>
              </a:rPr>
              <a:t>Typography system for brand consistency</a:t>
            </a:r>
            <a:endParaRPr lang="en-US" sz="1800" dirty="0"/>
          </a:p>
        </p:txBody>
      </p:sp>
      <p:sp>
        <p:nvSpPr>
          <p:cNvPr id="18" name="Text 16"/>
          <p:cNvSpPr/>
          <p:nvPr/>
        </p:nvSpPr>
        <p:spPr>
          <a:xfrm>
            <a:off x="4800600" y="2194560"/>
            <a:ext cx="3657600" cy="25603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1600" dirty="0">
                <a:solidFill>
                  <a:srgbClr val="161D27"/>
                </a:solidFill>
              </a:rPr>
              <a:t>Our new brand identity reflects innovation and creativity while maintaining professional credibility in the marketplace.</a:t>
            </a:r>
            <a:endParaRPr lang="en-US" sz="1600" dirty="0"/>
          </a:p>
        </p:txBody>
      </p:sp>
      <p:sp>
        <p:nvSpPr>
          <p:cNvPr id="20" name="Text 17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Brand Identity Revolution</dc:title>
  <dc:subject>Brand Identity Revolution - 1 slides, 2 min presentation</dc:subject>
  <dc:creator>AI PowerPoint Generator</dc:creator>
  <cp:lastModifiedBy>AI PowerPoint Generator</cp:lastModifiedBy>
  <cp:revision>1</cp:revision>
  <dcterms:created xsi:type="dcterms:W3CDTF">2025-08-16T19:20:46Z</dcterms:created>
  <dcterms:modified xsi:type="dcterms:W3CDTF">2025-08-16T19:20:46Z</dcterms:modified>
</cp:coreProperties>
</file>