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📊 PRESENTATION OVERVIEW:
• Total slides: 1
• Estimated duration: 2 minutes
• Slide types: title-bullets (1)
🎯 KEY OBJECTIVES:
• Opening: Key Performance Indicators
• Closing: Key Performance Indicators
💡 PRESENTATION TIPS:
• Practice transitions between slides
• Prepare for Q&amp;A after each major section
• Have backup slides ready for detailed questions
• Test all technology before presenting
🎯 SLIDE 1 OF 1 (100% complete)
📋 Layout: TITLE-BULLETS
🎨 Focus: Key Performance Indicators
💡 This is a content slide - deliver key information clearly and confidently.
🗣️ TALKING POINTS:
• Start with: "Key Performance Indicators"
• Cover each bullet point:
  1. Revenue growth exceeded targets by 25%
  2. Customer satisfaction improved significantly
  3. Market expansion into three new regions
  4. Operational efficiency gains of 20%
⏱️ TIMING:
• Estimated time: 1m 0s
• Pace yourself - don't rush through key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58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Key Performance Indicators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45720" cy="5143500"/>
          </a:xfrm>
          <a:prstGeom prst="rect">
            <a:avLst/>
          </a:prstGeom>
          <a:solidFill>
            <a:srgbClr val="1E40AF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457200" y="457200"/>
            <a:ext cx="8229600" cy="426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800" b="1" spc="-250" kern="0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Key Performance Indicators</a:t>
            </a:r>
            <a:endParaRPr lang="en-US" sz="2800" dirty="0"/>
          </a:p>
        </p:txBody>
      </p:sp>
      <p:sp>
        <p:nvSpPr>
          <p:cNvPr id="5" name="Shape 3"/>
          <p:cNvSpPr/>
          <p:nvPr/>
        </p:nvSpPr>
        <p:spPr>
          <a:xfrm>
            <a:off x="457200" y="975360"/>
            <a:ext cx="1828800" cy="45720"/>
          </a:xfrm>
          <a:prstGeom prst="rect">
            <a:avLst/>
          </a:prstGeom>
          <a:solidFill>
            <a:srgbClr val="1E40AF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85800" y="1645920"/>
            <a:ext cx="36576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</a:t>
            </a:r>
            <a:endParaRPr lang="en-US" sz="1600" dirty="0"/>
          </a:p>
        </p:txBody>
      </p:sp>
      <p:sp>
        <p:nvSpPr>
          <p:cNvPr id="7" name="Text 5"/>
          <p:cNvSpPr/>
          <p:nvPr/>
        </p:nvSpPr>
        <p:spPr>
          <a:xfrm>
            <a:off x="1051560" y="1645920"/>
            <a:ext cx="740664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800" dirty="0">
                <a:solidFill>
                  <a:srgbClr val="161D27"/>
                </a:solidFill>
              </a:rPr>
              <a:t>Revenue growth exceeded targets by 25%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685800" y="2377440"/>
            <a:ext cx="36576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1051560" y="2377440"/>
            <a:ext cx="740664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800" dirty="0">
                <a:solidFill>
                  <a:srgbClr val="161D27"/>
                </a:solidFill>
              </a:rPr>
              <a:t>Customer satisfaction improved significantly</a:t>
            </a:r>
            <a:endParaRPr lang="en-US" sz="1800" dirty="0"/>
          </a:p>
        </p:txBody>
      </p:sp>
      <p:sp>
        <p:nvSpPr>
          <p:cNvPr id="10" name="Text 8"/>
          <p:cNvSpPr/>
          <p:nvPr/>
        </p:nvSpPr>
        <p:spPr>
          <a:xfrm>
            <a:off x="685800" y="3108960"/>
            <a:ext cx="36576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</a:t>
            </a:r>
            <a:endParaRPr lang="en-US" sz="1600" dirty="0"/>
          </a:p>
        </p:txBody>
      </p:sp>
      <p:sp>
        <p:nvSpPr>
          <p:cNvPr id="11" name="Text 9"/>
          <p:cNvSpPr/>
          <p:nvPr/>
        </p:nvSpPr>
        <p:spPr>
          <a:xfrm>
            <a:off x="1051560" y="3108960"/>
            <a:ext cx="740664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800" dirty="0">
                <a:solidFill>
                  <a:srgbClr val="161D27"/>
                </a:solidFill>
              </a:rPr>
              <a:t>Market expansion into three new regions</a:t>
            </a:r>
            <a:endParaRPr lang="en-US" sz="1800" dirty="0"/>
          </a:p>
        </p:txBody>
      </p:sp>
      <p:sp>
        <p:nvSpPr>
          <p:cNvPr id="12" name="Text 10"/>
          <p:cNvSpPr/>
          <p:nvPr/>
        </p:nvSpPr>
        <p:spPr>
          <a:xfrm>
            <a:off x="685800" y="3840480"/>
            <a:ext cx="36576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1E40AF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</a:t>
            </a:r>
            <a:endParaRPr lang="en-US" sz="1600" dirty="0"/>
          </a:p>
        </p:txBody>
      </p:sp>
      <p:sp>
        <p:nvSpPr>
          <p:cNvPr id="13" name="Text 11"/>
          <p:cNvSpPr/>
          <p:nvPr/>
        </p:nvSpPr>
        <p:spPr>
          <a:xfrm>
            <a:off x="1051560" y="3840480"/>
            <a:ext cx="740664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800" dirty="0">
                <a:solidFill>
                  <a:srgbClr val="161D27"/>
                </a:solidFill>
              </a:rPr>
              <a:t>Operational efficiency gains of 20%</a:t>
            </a:r>
            <a:endParaRPr lang="en-US" sz="1800" dirty="0"/>
          </a:p>
        </p:txBody>
      </p:sp>
      <p:sp>
        <p:nvSpPr>
          <p:cNvPr id="15" name="Text 12"/>
          <p:cNvSpPr/>
          <p:nvPr/>
        </p:nvSpPr>
        <p:spPr>
          <a:xfrm>
            <a:off x="8229600" y="4777740"/>
            <a:ext cx="7315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9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 / 1</a:t>
            </a:r>
            <a:endParaRPr 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 Performance Indicators</dc:title>
  <dc:subject>Key Performance Indicators - 1 slides, 2 min presentation</dc:subject>
  <dc:creator>AI PowerPoint Generator</dc:creator>
  <cp:lastModifiedBy>AI PowerPoint Generator</cp:lastModifiedBy>
  <cp:revision>1</cp:revision>
  <dcterms:created xsi:type="dcterms:W3CDTF">2025-08-16T19:21:21Z</dcterms:created>
  <dcterms:modified xsi:type="dcterms:W3CDTF">2025-08-16T19:21:21Z</dcterms:modified>
</cp:coreProperties>
</file>