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notesMasterIdLst>
    <p:notesMasterId r:id="rId3"/>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PRESENTATION OVERVIEW:
• Total slides: 1
• Estimated duration: 2 minutes
• Slide types: title-paragraph (1)
🎯 KEY OBJECTIVES:
• Opening: Executive Summary
• Closing: Executive Summary
💡 PRESENTATION TIPS:
• Practice transitions between slides
• Prepare for Q&amp;A after each major section
• Have backup slides ready for detailed questions
• Test all technology before presenting
🎯 SLIDE 1 OF 1 (100% complete)
📋 Layout: TITLE-PARAGRAPH
🎨 Focus: Executive Summary
💡 This is a content slide - deliver key information clearly and confidently.
🗣️ TALKING POINTS:
• Start with: "Executive Summary"
• Elaborate on: This quarter has demonstrated exceptional performance across all key metrics. Our strategic initiatives have yielded substantial returns, positioning us for continued growth and market leadership. The integration of new technologies and processes has enhanced our operational capabilities while maintaining our commitment to quality and customer satisfaction.
⏱️ TIMING:
• Estimated time: 1m 30s
• Pace yourself - don't rush through key points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685800" y="457200"/>
            <a:ext cx="7772400" cy="914400"/>
          </a:xfrm>
          <a:prstGeom prst="rect">
            <a:avLst/>
          </a:prstGeom>
          <a:noFill/>
          <a:ln/>
        </p:spPr>
        <p:txBody>
          <a:bodyPr wrap="square" rtlCol="0" anchor="t"/>
          <a:lstStyle/>
          <a:p>
            <a:pPr algn="l" indent="0" marL="0">
              <a:buNone/>
            </a:pPr>
            <a:r>
              <a:rPr lang="en-US" sz="2400" b="1" dirty="0">
                <a:solidFill>
                  <a:srgbClr val="1F2937"/>
                </a:solidFill>
                <a:latin typeface="Calibri" pitchFamily="34" charset="0"/>
                <a:ea typeface="Calibri" pitchFamily="34" charset="-122"/>
                <a:cs typeface="Calibri" pitchFamily="34" charset="-120"/>
              </a:rPr>
              <a:t>Executive Summary</a:t>
            </a:r>
            <a:endParaRPr lang="en-US" sz="2400" dirty="0"/>
          </a:p>
        </p:txBody>
      </p:sp>
      <p:sp>
        <p:nvSpPr>
          <p:cNvPr id="3" name="Shape 1"/>
          <p:cNvSpPr/>
          <p:nvPr/>
        </p:nvSpPr>
        <p:spPr>
          <a:xfrm>
            <a:off x="0" y="0"/>
            <a:ext cx="9144000" cy="5143500"/>
          </a:xfrm>
          <a:prstGeom prst="rect">
            <a:avLst/>
          </a:prstGeom>
          <a:solidFill>
            <a:srgbClr val="7C3AED"/>
          </a:solidFill>
          <a:ln w="12700">
            <a:solidFill>
              <a:srgbClr val="333333"/>
            </a:solidFill>
            <a:prstDash val="solid"/>
          </a:ln>
        </p:spPr>
      </p:sp>
      <p:sp>
        <p:nvSpPr>
          <p:cNvPr id="4" name="Shape 2"/>
          <p:cNvSpPr/>
          <p:nvPr/>
        </p:nvSpPr>
        <p:spPr>
          <a:xfrm rot="900000">
            <a:off x="914400" y="914400"/>
            <a:ext cx="1828800" cy="1371600"/>
          </a:xfrm>
          <a:prstGeom prst="ellipse">
            <a:avLst/>
          </a:prstGeom>
          <a:solidFill>
            <a:srgbClr val="7C3AED"/>
          </a:solidFill>
          <a:ln w="12700">
            <a:solidFill>
              <a:srgbClr val="333333"/>
            </a:solidFill>
            <a:prstDash val="solid"/>
          </a:ln>
        </p:spPr>
      </p:sp>
      <p:sp>
        <p:nvSpPr>
          <p:cNvPr id="5" name="Shape 3"/>
          <p:cNvSpPr/>
          <p:nvPr/>
        </p:nvSpPr>
        <p:spPr>
          <a:xfrm rot="-1200000">
            <a:off x="6400800" y="2743200"/>
            <a:ext cx="1371600" cy="1828800"/>
          </a:xfrm>
          <a:prstGeom prst="rect">
            <a:avLst/>
          </a:prstGeom>
          <a:solidFill>
            <a:srgbClr val="A855F7"/>
          </a:solidFill>
          <a:ln w="12700">
            <a:solidFill>
              <a:srgbClr val="333333"/>
            </a:solidFill>
            <a:prstDash val="solid"/>
          </a:ln>
        </p:spPr>
      </p:sp>
      <p:sp>
        <p:nvSpPr>
          <p:cNvPr id="6" name="Shape 4"/>
          <p:cNvSpPr/>
          <p:nvPr/>
        </p:nvSpPr>
        <p:spPr>
          <a:xfrm rot="1800000">
            <a:off x="3657600" y="4114800"/>
            <a:ext cx="1645920" cy="914400"/>
          </a:xfrm>
          <a:prstGeom prst="ellipse">
            <a:avLst/>
          </a:prstGeom>
          <a:solidFill>
            <a:srgbClr val="EC4899"/>
          </a:solidFill>
          <a:ln w="12700">
            <a:solidFill>
              <a:srgbClr val="333333"/>
            </a:solidFill>
            <a:prstDash val="solid"/>
          </a:ln>
        </p:spPr>
      </p:sp>
      <p:sp>
        <p:nvSpPr>
          <p:cNvPr id="7" name="Text 5"/>
          <p:cNvSpPr/>
          <p:nvPr/>
        </p:nvSpPr>
        <p:spPr>
          <a:xfrm>
            <a:off x="457200" y="457200"/>
            <a:ext cx="8229600" cy="426720"/>
          </a:xfrm>
          <a:prstGeom prst="rect">
            <a:avLst/>
          </a:prstGeom>
          <a:noFill/>
          <a:ln/>
        </p:spPr>
        <p:txBody>
          <a:bodyPr wrap="square" rtlCol="0" anchor="ctr"/>
          <a:lstStyle/>
          <a:p>
            <a:pPr algn="l" indent="0" marL="0">
              <a:buNone/>
            </a:pPr>
            <a:r>
              <a:rPr lang="en-US" sz="2800" b="1" spc="-250" kern="0" dirty="0">
                <a:solidFill>
                  <a:srgbClr val="1F2937"/>
                </a:solidFill>
                <a:latin typeface="Segoe UI" pitchFamily="34" charset="0"/>
                <a:ea typeface="Segoe UI" pitchFamily="34" charset="-122"/>
                <a:cs typeface="Segoe UI" pitchFamily="34" charset="-120"/>
              </a:rPr>
              <a:t>Executive Summary</a:t>
            </a:r>
            <a:endParaRPr lang="en-US" sz="2800" dirty="0"/>
          </a:p>
        </p:txBody>
      </p:sp>
      <p:sp>
        <p:nvSpPr>
          <p:cNvPr id="8" name="Shape 6"/>
          <p:cNvSpPr/>
          <p:nvPr/>
        </p:nvSpPr>
        <p:spPr>
          <a:xfrm>
            <a:off x="457200" y="975360"/>
            <a:ext cx="1828800" cy="45720"/>
          </a:xfrm>
          <a:prstGeom prst="rect">
            <a:avLst/>
          </a:prstGeom>
          <a:solidFill>
            <a:srgbClr val="7C3AED"/>
          </a:solidFill>
          <a:ln w="12700">
            <a:solidFill>
              <a:srgbClr val="333333"/>
            </a:solidFill>
            <a:prstDash val="solid"/>
          </a:ln>
        </p:spPr>
      </p:sp>
      <p:sp>
        <p:nvSpPr>
          <p:cNvPr id="9" name="Text 7"/>
          <p:cNvSpPr/>
          <p:nvPr/>
        </p:nvSpPr>
        <p:spPr>
          <a:xfrm>
            <a:off x="685800" y="1645920"/>
            <a:ext cx="7772400" cy="2926080"/>
          </a:xfrm>
          <a:prstGeom prst="rect">
            <a:avLst/>
          </a:prstGeom>
          <a:noFill/>
          <a:ln/>
        </p:spPr>
        <p:txBody>
          <a:bodyPr wrap="square" rtlCol="0" anchor="t"/>
          <a:lstStyle/>
          <a:p>
            <a:pPr algn="l" indent="0" marL="0">
              <a:buNone/>
            </a:pPr>
            <a:r>
              <a:rPr lang="en-US" sz="1600" dirty="0">
                <a:solidFill>
                  <a:srgbClr val="161D27"/>
                </a:solidFill>
              </a:rPr>
              <a:t>This quarter has demonstrated exceptional performance across all key metrics. Our strategic initiatives have yielded substantial returns, positioning us for continued growth and market leadership. The integration of new technologies and processes has enhanced our operational capabilities while maintaining our commitment to quality and customer satisfaction.</a:t>
            </a:r>
            <a:endParaRPr lang="en-US" sz="1600" dirty="0"/>
          </a:p>
        </p:txBody>
      </p:sp>
      <p:sp>
        <p:nvSpPr>
          <p:cNvPr id="11" name="Text 8"/>
          <p:cNvSpPr/>
          <p:nvPr/>
        </p:nvSpPr>
        <p:spPr>
          <a:xfrm>
            <a:off x="8229600" y="4777740"/>
            <a:ext cx="731520" cy="274320"/>
          </a:xfrm>
          <a:prstGeom prst="rect">
            <a:avLst/>
          </a:prstGeom>
          <a:noFill/>
          <a:ln/>
        </p:spPr>
        <p:txBody>
          <a:bodyPr wrap="square" rtlCol="0" anchor="ctr"/>
          <a:lstStyle/>
          <a:p>
            <a:pPr algn="r" indent="0" marL="0">
              <a:buNone/>
            </a:pPr>
            <a:r>
              <a:rPr lang="en-US" sz="900" dirty="0">
                <a:solidFill>
                  <a:srgbClr val="666666"/>
                </a:solidFill>
                <a:latin typeface="Arial" pitchFamily="34" charset="0"/>
                <a:ea typeface="Arial" pitchFamily="34" charset="-122"/>
                <a:cs typeface="Arial" pitchFamily="34" charset="-120"/>
              </a:rPr>
              <a:t>1 / 1</a:t>
            </a: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Professional Presentations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dc:title>
  <dc:subject>Executive Summary - 1 slides, 2 min presentation</dc:subject>
  <dc:creator>AI PowerPoint Generator</dc:creator>
  <cp:lastModifiedBy>AI PowerPoint Generator</cp:lastModifiedBy>
  <cp:revision>1</cp:revision>
  <dcterms:created xsi:type="dcterms:W3CDTF">2025-08-16T19:21:24Z</dcterms:created>
  <dcterms:modified xsi:type="dcterms:W3CDTF">2025-08-16T19:21:24Z</dcterms:modified>
</cp:coreProperties>
</file>