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two-column (1)
🎯 KEY OBJECTIVES:
• Opening: Strategic Analysis
• Closing: Strategic Analysis
💡 PRESENTATION TIPS:
• Practice transitions between slides
• Prepare for Q&amp;A after each major section
• Have backup slides ready for detailed questions
• Test all technology before presenting
🎯 SLIDE 1 OF 1 (100% complete)
📋 Layout: TWO-COLUMN
🎨 Focus: Strategic Analysis
💡 This is a content slide - deliver key information clearly and confidently.
🗣️ TALKING POINTS:
• Start with: "Strategic Analysis"
• Address both sides of the comparison:
  Left: Market opportunities identified, Competitive advantages leveraged, Resource allocation optimized
⏱️ TIMING:
• Estimated time: 1m 0s
• Pace yourself - don't rush through key points
♿ ACCESSIBILITY:
• Clearly indicate which section you're discussing (left/right, top/bottom)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Analysis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900000">
            <a:off x="914400" y="914400"/>
            <a:ext cx="1828800" cy="1371600"/>
          </a:xfrm>
          <a:prstGeom prst="ellipse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-1200000">
            <a:off x="6400800" y="2743200"/>
            <a:ext cx="1371600" cy="1828800"/>
          </a:xfrm>
          <a:prstGeom prst="rect">
            <a:avLst/>
          </a:prstGeom>
          <a:solidFill>
            <a:srgbClr val="A855F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1800000">
            <a:off x="3657600" y="4114800"/>
            <a:ext cx="1645920" cy="914400"/>
          </a:xfrm>
          <a:prstGeom prst="ellipse">
            <a:avLst/>
          </a:prstGeom>
          <a:solidFill>
            <a:srgbClr val="EC489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Analysis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49140" y="2011680"/>
            <a:ext cx="45720" cy="3200400"/>
          </a:xfrm>
          <a:prstGeom prst="rect">
            <a:avLst/>
          </a:prstGeom>
          <a:solidFill>
            <a:srgbClr val="F3F4F6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00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F3F0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7548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F3F0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5800" y="21945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21945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opportunities identified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85800" y="29260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051560" y="292608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Competitive advantages leveraged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685800" y="365760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051560" y="36576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Resource allocation optimized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4800600" y="2194560"/>
            <a:ext cx="3657600" cy="256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61D27"/>
                </a:solidFill>
              </a:rPr>
              <a:t>Our comprehensive analysis reveals significant growth potential in emerging markets, supported by our core competencies and strategic partnerships.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</dc:title>
  <dc:subject>Strategic Analysis - 1 slides, 2 min presentation</dc:subject>
  <dc:creator>AI PowerPoint Generator</dc:creator>
  <cp:lastModifiedBy>AI PowerPoint Generator</cp:lastModifiedBy>
  <cp:revision>1</cp:revision>
  <dcterms:created xsi:type="dcterms:W3CDTF">2025-08-16T19:21:24Z</dcterms:created>
  <dcterms:modified xsi:type="dcterms:W3CDTF">2025-08-16T19:21:24Z</dcterms:modified>
</cp:coreProperties>
</file>