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 (1)
🎯 KEY OBJECTIVES:
• Opening: Modern Business Presentation
• Closing: Modern Business Presentation
💡 PRESENTATION TIPS:
• Practice transitions between slides
• Prepare for Q&amp;A after each major section
• Have backup slides ready for detailed questions
• Test all technology before presenting
🎯 SLIDE 1 OF 1 (100% complete)
📋 Layout: TITLE
🎨 Focus: Modern Business Presentation
💡 This is your opening slide - set the tone and capture attention.
🗣️ TALKING POINTS:
• Start with: "Modern Business Presentation"
• Elaborate on: Driving Innovation Through Strategic Excellence
⏱️ TIMING:
• Estimated time: 30s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FD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05966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2060"/>
            <a:ext cx="9144000" cy="91440"/>
          </a:xfrm>
          <a:prstGeom prst="rect">
            <a:avLst/>
          </a:prstGeom>
          <a:solidFill>
            <a:srgbClr val="05966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  <a:effectLst>
            <a:outerShdw sx="100000" sy="100000" kx="0" ky="0" algn="bl" rotWithShape="0" blurRad="25400" dist="12700" dir="2700000">
              <a:srgbClr val="00000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828800" y="18288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B7280"/>
                </a:solidFill>
              </a:rPr>
              <a:t>Driving Innovation Through Strategic Excellence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Business Presentation</dc:title>
  <dc:subject>Modern Business Presentation - 1 slides, 2 min presentation</dc:subject>
  <dc:creator>AI PowerPoint Generator</dc:creator>
  <cp:lastModifiedBy>AI PowerPoint Generator</cp:lastModifiedBy>
  <cp:revision>1</cp:revision>
  <dcterms:created xsi:type="dcterms:W3CDTF">2025-08-16T19:21:27Z</dcterms:created>
  <dcterms:modified xsi:type="dcterms:W3CDTF">2025-08-16T19:21:27Z</dcterms:modified>
</cp:coreProperties>
</file>