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 (1)
🎯 KEY OBJECTIVES:
• Opening: Modern Business Presentation
• Closing: Modern Business Presentation
💡 PRESENTATION TIPS:
• Practice transitions between slides
• Prepare for Q&amp;A after each major section
• Have backup slides ready for detailed questions
• Test all technology before presenting
🎯 SLIDE 1 OF 1 (100% complete)
📋 Layout: TITLE
🎨 Focus: Modern Business Presentation
💡 This is your opening slide - set the tone and capture attention.
🗣️ TALKING POINTS:
• Start with: "Modern Business Presentation"
• Elaborate on: Driving Innovation Through Strategic Excellence
⏱️ TIMING:
• Estimated time: 30s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C4A6E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EA5E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3600450"/>
            <a:ext cx="9144000" cy="1543050"/>
          </a:xfrm>
          <a:prstGeom prst="rect">
            <a:avLst/>
          </a:prstGeom>
          <a:solidFill>
            <a:srgbClr val="F0F9F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400800" y="-914400"/>
            <a:ext cx="3657600" cy="3657600"/>
          </a:xfrm>
          <a:prstGeom prst="ellipse">
            <a:avLst/>
          </a:prstGeom>
          <a:solidFill>
            <a:srgbClr val="F0F9F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  <a:effectLst>
            <a:outerShdw sx="100000" sy="100000" kx="0" ky="0" algn="bl" rotWithShape="0" blurRad="25400" dist="12700" dir="2700000">
              <a:srgbClr val="00000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Modern Business Presentation</a:t>
            </a:r>
            <a:endParaRPr lang="en-US" sz="3600" dirty="0"/>
          </a:p>
        </p:txBody>
      </p:sp>
      <p:sp>
        <p:nvSpPr>
          <p:cNvPr id="7" name="Text 5"/>
          <p:cNvSpPr/>
          <p:nvPr/>
        </p:nvSpPr>
        <p:spPr>
          <a:xfrm>
            <a:off x="1828800" y="18288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369A1"/>
                </a:solidFill>
              </a:rPr>
              <a:t>Driving Innovation Through Strategic Excellence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Business Presentation</dc:title>
  <dc:subject>Modern Business Presentation - 1 slides, 2 min presentation</dc:subject>
  <dc:creator>AI PowerPoint Generator</dc:creator>
  <cp:lastModifiedBy>AI PowerPoint Generator</cp:lastModifiedBy>
  <cp:revision>1</cp:revision>
  <dcterms:created xsi:type="dcterms:W3CDTF">2025-08-16T19:21:29Z</dcterms:created>
  <dcterms:modified xsi:type="dcterms:W3CDTF">2025-08-16T19:21:29Z</dcterms:modified>
</cp:coreProperties>
</file>